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24" r:id="rId2"/>
    <p:sldId id="301" r:id="rId3"/>
    <p:sldId id="257" r:id="rId4"/>
    <p:sldId id="303" r:id="rId5"/>
    <p:sldId id="355" r:id="rId6"/>
    <p:sldId id="306" r:id="rId7"/>
    <p:sldId id="357" r:id="rId8"/>
    <p:sldId id="310" r:id="rId9"/>
    <p:sldId id="356" r:id="rId10"/>
    <p:sldId id="316" r:id="rId11"/>
    <p:sldId id="347" r:id="rId12"/>
    <p:sldId id="349" r:id="rId13"/>
    <p:sldId id="350" r:id="rId14"/>
    <p:sldId id="337" r:id="rId15"/>
    <p:sldId id="302" r:id="rId16"/>
    <p:sldId id="339" r:id="rId17"/>
    <p:sldId id="342" r:id="rId18"/>
    <p:sldId id="343" r:id="rId19"/>
    <p:sldId id="345" r:id="rId20"/>
    <p:sldId id="320" r:id="rId21"/>
    <p:sldId id="322" r:id="rId22"/>
    <p:sldId id="351" r:id="rId23"/>
    <p:sldId id="323" r:id="rId24"/>
    <p:sldId id="325"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A29A0EE-2DBD-4F42-A0A6-CAD09B50CCC2}">
          <p14:sldIdLst>
            <p14:sldId id="324"/>
            <p14:sldId id="301"/>
            <p14:sldId id="257"/>
            <p14:sldId id="303"/>
            <p14:sldId id="355"/>
            <p14:sldId id="306"/>
            <p14:sldId id="357"/>
            <p14:sldId id="310"/>
            <p14:sldId id="356"/>
            <p14:sldId id="316"/>
            <p14:sldId id="347"/>
            <p14:sldId id="349"/>
            <p14:sldId id="350"/>
            <p14:sldId id="337"/>
            <p14:sldId id="302"/>
            <p14:sldId id="339"/>
            <p14:sldId id="342"/>
            <p14:sldId id="343"/>
            <p14:sldId id="345"/>
            <p14:sldId id="320"/>
            <p14:sldId id="322"/>
            <p14:sldId id="351"/>
            <p14:sldId id="323"/>
            <p14:sldId id="3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gounon" initials="pg" lastIdx="5" clrIdx="0">
    <p:extLst>
      <p:ext uri="{19B8F6BF-5375-455C-9EA6-DF929625EA0E}">
        <p15:presenceInfo xmlns:p15="http://schemas.microsoft.com/office/powerpoint/2012/main" userId="f2e083e6185d4b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9" autoAdjust="0"/>
    <p:restoredTop sz="93314" autoAdjust="0"/>
  </p:normalViewPr>
  <p:slideViewPr>
    <p:cSldViewPr>
      <p:cViewPr varScale="1">
        <p:scale>
          <a:sx n="111" d="100"/>
          <a:sy n="111" d="100"/>
        </p:scale>
        <p:origin x="1224" y="102"/>
      </p:cViewPr>
      <p:guideLst>
        <p:guide orient="horz" pos="2160"/>
        <p:guide pos="2880"/>
      </p:guideLst>
    </p:cSldViewPr>
  </p:slideViewPr>
  <p:outlineViewPr>
    <p:cViewPr>
      <p:scale>
        <a:sx n="33" d="100"/>
        <a:sy n="33" d="100"/>
      </p:scale>
      <p:origin x="0" y="169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6.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3407E-2527-42C5-B01D-BC46E57C631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fr-FR"/>
        </a:p>
      </dgm:t>
    </dgm:pt>
    <dgm:pt modelId="{9C3603F3-4672-4654-BCCE-C232AD2BF69C}" type="pres">
      <dgm:prSet presAssocID="{A743407E-2527-42C5-B01D-BC46E57C6319}" presName="linear" presStyleCnt="0">
        <dgm:presLayoutVars>
          <dgm:animLvl val="lvl"/>
          <dgm:resizeHandles val="exact"/>
        </dgm:presLayoutVars>
      </dgm:prSet>
      <dgm:spPr/>
    </dgm:pt>
  </dgm:ptLst>
  <dgm:cxnLst>
    <dgm:cxn modelId="{C710086A-CFFE-4379-B257-EAC07D983A79}" type="presOf" srcId="{A743407E-2527-42C5-B01D-BC46E57C6319}" destId="{9C3603F3-4672-4654-BCCE-C232AD2BF6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43407E-2527-42C5-B01D-BC46E57C631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fr-FR"/>
        </a:p>
      </dgm:t>
    </dgm:pt>
    <dgm:pt modelId="{15239E58-C805-4FAD-BA95-706A0A28BA06}">
      <dgm:prSet phldrT="[Texte]" custT="1"/>
      <dgm:spPr/>
      <dgm:t>
        <a:bodyPr/>
        <a:lstStyle/>
        <a:p>
          <a:r>
            <a:rPr lang="fr-FR" sz="3600" dirty="0"/>
            <a:t>Ce qu’on fait régulièrement</a:t>
          </a:r>
        </a:p>
      </dgm:t>
    </dgm:pt>
    <dgm:pt modelId="{B164DD47-1E46-4FDE-973F-A8DA0B0F3269}" type="parTrans" cxnId="{38655339-C07E-4668-820D-32D0EBC81B5C}">
      <dgm:prSet/>
      <dgm:spPr/>
      <dgm:t>
        <a:bodyPr/>
        <a:lstStyle/>
        <a:p>
          <a:endParaRPr lang="fr-FR"/>
        </a:p>
      </dgm:t>
    </dgm:pt>
    <dgm:pt modelId="{78549D5F-7152-4089-ACFD-F094AB404661}" type="sibTrans" cxnId="{38655339-C07E-4668-820D-32D0EBC81B5C}">
      <dgm:prSet/>
      <dgm:spPr/>
      <dgm:t>
        <a:bodyPr/>
        <a:lstStyle/>
        <a:p>
          <a:endParaRPr lang="fr-FR"/>
        </a:p>
      </dgm:t>
    </dgm:pt>
    <dgm:pt modelId="{0636C2A2-A8C8-41B1-9B1C-0ACB0F9440D2}">
      <dgm:prSet phldrT="[Texte]"/>
      <dgm:spPr/>
      <dgm:t>
        <a:bodyPr/>
        <a:lstStyle/>
        <a:p>
          <a:endParaRPr lang="fr-FR" dirty="0"/>
        </a:p>
      </dgm:t>
    </dgm:pt>
    <dgm:pt modelId="{D1C6E466-0C46-48A7-8080-17EA1F9791A3}" type="parTrans" cxnId="{2576594E-4F82-4808-83EA-78A644235493}">
      <dgm:prSet/>
      <dgm:spPr/>
      <dgm:t>
        <a:bodyPr/>
        <a:lstStyle/>
        <a:p>
          <a:endParaRPr lang="fr-FR"/>
        </a:p>
      </dgm:t>
    </dgm:pt>
    <dgm:pt modelId="{BEA70B3D-0295-439A-8B28-1E2FBECC0124}" type="sibTrans" cxnId="{2576594E-4F82-4808-83EA-78A644235493}">
      <dgm:prSet/>
      <dgm:spPr/>
      <dgm:t>
        <a:bodyPr/>
        <a:lstStyle/>
        <a:p>
          <a:endParaRPr lang="fr-FR"/>
        </a:p>
      </dgm:t>
    </dgm:pt>
    <dgm:pt modelId="{EB721D6D-59B5-4B6A-803C-614C681668A6}">
      <dgm:prSet phldrT="[Texte]" custT="1"/>
      <dgm:spPr/>
      <dgm:t>
        <a:bodyPr/>
        <a:lstStyle/>
        <a:p>
          <a:r>
            <a:rPr lang="fr-FR" sz="3600" dirty="0"/>
            <a:t>Donation aux Sans-abris</a:t>
          </a:r>
        </a:p>
      </dgm:t>
    </dgm:pt>
    <dgm:pt modelId="{4F69D034-F02F-4F87-BC65-23CE193BA754}" type="parTrans" cxnId="{FBFA50EC-8E63-46B7-A04D-2206F93AE8CB}">
      <dgm:prSet/>
      <dgm:spPr/>
      <dgm:t>
        <a:bodyPr/>
        <a:lstStyle/>
        <a:p>
          <a:endParaRPr lang="fr-FR"/>
        </a:p>
      </dgm:t>
    </dgm:pt>
    <dgm:pt modelId="{62C3D43B-F62D-4ADD-9632-5C5279887153}" type="sibTrans" cxnId="{FBFA50EC-8E63-46B7-A04D-2206F93AE8CB}">
      <dgm:prSet/>
      <dgm:spPr/>
      <dgm:t>
        <a:bodyPr/>
        <a:lstStyle/>
        <a:p>
          <a:endParaRPr lang="fr-FR"/>
        </a:p>
      </dgm:t>
    </dgm:pt>
    <dgm:pt modelId="{54DE8CA5-4486-43DE-B5A1-76C951711130}">
      <dgm:prSet phldrT="[Texte]"/>
      <dgm:spPr/>
      <dgm:t>
        <a:bodyPr/>
        <a:lstStyle/>
        <a:p>
          <a:r>
            <a:rPr lang="fr-FR" dirty="0"/>
            <a:t>Couvrez vous !!</a:t>
          </a:r>
        </a:p>
      </dgm:t>
    </dgm:pt>
    <dgm:pt modelId="{2B9EF195-6018-49E1-95F3-6B92423B7564}" type="parTrans" cxnId="{5B005573-900F-4B45-AADA-0A431540B29F}">
      <dgm:prSet/>
      <dgm:spPr/>
      <dgm:t>
        <a:bodyPr/>
        <a:lstStyle/>
        <a:p>
          <a:endParaRPr lang="fr-FR"/>
        </a:p>
      </dgm:t>
    </dgm:pt>
    <dgm:pt modelId="{D2B8849E-37EA-4535-9317-744F27CE760F}" type="sibTrans" cxnId="{5B005573-900F-4B45-AADA-0A431540B29F}">
      <dgm:prSet/>
      <dgm:spPr/>
      <dgm:t>
        <a:bodyPr/>
        <a:lstStyle/>
        <a:p>
          <a:endParaRPr lang="fr-FR"/>
        </a:p>
      </dgm:t>
    </dgm:pt>
    <dgm:pt modelId="{9C3603F3-4672-4654-BCCE-C232AD2BF69C}" type="pres">
      <dgm:prSet presAssocID="{A743407E-2527-42C5-B01D-BC46E57C6319}" presName="linear" presStyleCnt="0">
        <dgm:presLayoutVars>
          <dgm:animLvl val="lvl"/>
          <dgm:resizeHandles val="exact"/>
        </dgm:presLayoutVars>
      </dgm:prSet>
      <dgm:spPr/>
    </dgm:pt>
    <dgm:pt modelId="{0BC6ED5C-56DE-4200-BC8E-5A36FA4B542F}" type="pres">
      <dgm:prSet presAssocID="{15239E58-C805-4FAD-BA95-706A0A28BA06}" presName="parentText" presStyleLbl="node1" presStyleIdx="0" presStyleCnt="2">
        <dgm:presLayoutVars>
          <dgm:chMax val="0"/>
          <dgm:bulletEnabled val="1"/>
        </dgm:presLayoutVars>
      </dgm:prSet>
      <dgm:spPr/>
    </dgm:pt>
    <dgm:pt modelId="{701BDEB2-CA39-4C8D-9A68-87C1170637B2}" type="pres">
      <dgm:prSet presAssocID="{15239E58-C805-4FAD-BA95-706A0A28BA06}" presName="childText" presStyleLbl="revTx" presStyleIdx="0" presStyleCnt="2">
        <dgm:presLayoutVars>
          <dgm:bulletEnabled val="1"/>
        </dgm:presLayoutVars>
      </dgm:prSet>
      <dgm:spPr/>
    </dgm:pt>
    <dgm:pt modelId="{93A4817E-7F22-4AE1-ADB3-9A1E4E59B0BA}" type="pres">
      <dgm:prSet presAssocID="{EB721D6D-59B5-4B6A-803C-614C681668A6}" presName="parentText" presStyleLbl="node1" presStyleIdx="1" presStyleCnt="2">
        <dgm:presLayoutVars>
          <dgm:chMax val="0"/>
          <dgm:bulletEnabled val="1"/>
        </dgm:presLayoutVars>
      </dgm:prSet>
      <dgm:spPr/>
    </dgm:pt>
    <dgm:pt modelId="{A0330A10-F96D-402E-86F4-6A84826AC53C}" type="pres">
      <dgm:prSet presAssocID="{EB721D6D-59B5-4B6A-803C-614C681668A6}" presName="childText" presStyleLbl="revTx" presStyleIdx="1" presStyleCnt="2">
        <dgm:presLayoutVars>
          <dgm:bulletEnabled val="1"/>
        </dgm:presLayoutVars>
      </dgm:prSet>
      <dgm:spPr/>
    </dgm:pt>
  </dgm:ptLst>
  <dgm:cxnLst>
    <dgm:cxn modelId="{79902D05-6F9B-7E49-8DC4-95BC98AAFFED}" type="presOf" srcId="{54DE8CA5-4486-43DE-B5A1-76C951711130}" destId="{A0330A10-F96D-402E-86F4-6A84826AC53C}" srcOrd="0" destOrd="0" presId="urn:microsoft.com/office/officeart/2005/8/layout/vList2"/>
    <dgm:cxn modelId="{C65FCC1A-FBB4-C541-8205-692BDEEC102D}" type="presOf" srcId="{15239E58-C805-4FAD-BA95-706A0A28BA06}" destId="{0BC6ED5C-56DE-4200-BC8E-5A36FA4B542F}" srcOrd="0" destOrd="0" presId="urn:microsoft.com/office/officeart/2005/8/layout/vList2"/>
    <dgm:cxn modelId="{E440ED2C-9B21-3D48-9C97-55001FAC3092}" type="presOf" srcId="{A743407E-2527-42C5-B01D-BC46E57C6319}" destId="{9C3603F3-4672-4654-BCCE-C232AD2BF69C}" srcOrd="0" destOrd="0" presId="urn:microsoft.com/office/officeart/2005/8/layout/vList2"/>
    <dgm:cxn modelId="{38655339-C07E-4668-820D-32D0EBC81B5C}" srcId="{A743407E-2527-42C5-B01D-BC46E57C6319}" destId="{15239E58-C805-4FAD-BA95-706A0A28BA06}" srcOrd="0" destOrd="0" parTransId="{B164DD47-1E46-4FDE-973F-A8DA0B0F3269}" sibTransId="{78549D5F-7152-4089-ACFD-F094AB404661}"/>
    <dgm:cxn modelId="{D5987868-81A3-9B4D-9775-41A8982CFCB8}" type="presOf" srcId="{EB721D6D-59B5-4B6A-803C-614C681668A6}" destId="{93A4817E-7F22-4AE1-ADB3-9A1E4E59B0BA}" srcOrd="0" destOrd="0" presId="urn:microsoft.com/office/officeart/2005/8/layout/vList2"/>
    <dgm:cxn modelId="{84E65F6B-2B8E-1C49-B98C-EE95D41E1984}" type="presOf" srcId="{0636C2A2-A8C8-41B1-9B1C-0ACB0F9440D2}" destId="{701BDEB2-CA39-4C8D-9A68-87C1170637B2}" srcOrd="0" destOrd="0" presId="urn:microsoft.com/office/officeart/2005/8/layout/vList2"/>
    <dgm:cxn modelId="{2576594E-4F82-4808-83EA-78A644235493}" srcId="{15239E58-C805-4FAD-BA95-706A0A28BA06}" destId="{0636C2A2-A8C8-41B1-9B1C-0ACB0F9440D2}" srcOrd="0" destOrd="0" parTransId="{D1C6E466-0C46-48A7-8080-17EA1F9791A3}" sibTransId="{BEA70B3D-0295-439A-8B28-1E2FBECC0124}"/>
    <dgm:cxn modelId="{5B005573-900F-4B45-AADA-0A431540B29F}" srcId="{EB721D6D-59B5-4B6A-803C-614C681668A6}" destId="{54DE8CA5-4486-43DE-B5A1-76C951711130}" srcOrd="0" destOrd="0" parTransId="{2B9EF195-6018-49E1-95F3-6B92423B7564}" sibTransId="{D2B8849E-37EA-4535-9317-744F27CE760F}"/>
    <dgm:cxn modelId="{FBFA50EC-8E63-46B7-A04D-2206F93AE8CB}" srcId="{A743407E-2527-42C5-B01D-BC46E57C6319}" destId="{EB721D6D-59B5-4B6A-803C-614C681668A6}" srcOrd="1" destOrd="0" parTransId="{4F69D034-F02F-4F87-BC65-23CE193BA754}" sibTransId="{62C3D43B-F62D-4ADD-9632-5C5279887153}"/>
    <dgm:cxn modelId="{C926DFC3-DFD0-9445-B07F-E806AAF68342}" type="presParOf" srcId="{9C3603F3-4672-4654-BCCE-C232AD2BF69C}" destId="{0BC6ED5C-56DE-4200-BC8E-5A36FA4B542F}" srcOrd="0" destOrd="0" presId="urn:microsoft.com/office/officeart/2005/8/layout/vList2"/>
    <dgm:cxn modelId="{0FEE7189-C5CA-2F45-80C2-4A5E0DE5968B}" type="presParOf" srcId="{9C3603F3-4672-4654-BCCE-C232AD2BF69C}" destId="{701BDEB2-CA39-4C8D-9A68-87C1170637B2}" srcOrd="1" destOrd="0" presId="urn:microsoft.com/office/officeart/2005/8/layout/vList2"/>
    <dgm:cxn modelId="{93D21A71-68B9-3648-BB10-A3560B25AF86}" type="presParOf" srcId="{9C3603F3-4672-4654-BCCE-C232AD2BF69C}" destId="{93A4817E-7F22-4AE1-ADB3-9A1E4E59B0BA}" srcOrd="2" destOrd="0" presId="urn:microsoft.com/office/officeart/2005/8/layout/vList2"/>
    <dgm:cxn modelId="{64C7C093-173F-E446-B82E-410BF634DE4A}" type="presParOf" srcId="{9C3603F3-4672-4654-BCCE-C232AD2BF69C}" destId="{A0330A10-F96D-402E-86F4-6A84826AC53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43407E-2527-42C5-B01D-BC46E57C631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fr-FR"/>
        </a:p>
      </dgm:t>
    </dgm:pt>
    <dgm:pt modelId="{15239E58-C805-4FAD-BA95-706A0A28BA06}">
      <dgm:prSet phldrT="[Texte]" custT="1"/>
      <dgm:spPr/>
      <dgm:t>
        <a:bodyPr/>
        <a:lstStyle/>
        <a:p>
          <a:r>
            <a:rPr lang="fr-FR" sz="3600" dirty="0"/>
            <a:t>Ce qu’on compte faire</a:t>
          </a:r>
        </a:p>
      </dgm:t>
    </dgm:pt>
    <dgm:pt modelId="{B164DD47-1E46-4FDE-973F-A8DA0B0F3269}" type="parTrans" cxnId="{38655339-C07E-4668-820D-32D0EBC81B5C}">
      <dgm:prSet/>
      <dgm:spPr/>
      <dgm:t>
        <a:bodyPr/>
        <a:lstStyle/>
        <a:p>
          <a:endParaRPr lang="fr-FR"/>
        </a:p>
      </dgm:t>
    </dgm:pt>
    <dgm:pt modelId="{78549D5F-7152-4089-ACFD-F094AB404661}" type="sibTrans" cxnId="{38655339-C07E-4668-820D-32D0EBC81B5C}">
      <dgm:prSet/>
      <dgm:spPr/>
      <dgm:t>
        <a:bodyPr/>
        <a:lstStyle/>
        <a:p>
          <a:endParaRPr lang="fr-FR"/>
        </a:p>
      </dgm:t>
    </dgm:pt>
    <dgm:pt modelId="{0636C2A2-A8C8-41B1-9B1C-0ACB0F9440D2}">
      <dgm:prSet phldrT="[Texte]"/>
      <dgm:spPr/>
      <dgm:t>
        <a:bodyPr/>
        <a:lstStyle/>
        <a:p>
          <a:endParaRPr lang="fr-FR" dirty="0"/>
        </a:p>
      </dgm:t>
    </dgm:pt>
    <dgm:pt modelId="{D1C6E466-0C46-48A7-8080-17EA1F9791A3}" type="parTrans" cxnId="{2576594E-4F82-4808-83EA-78A644235493}">
      <dgm:prSet/>
      <dgm:spPr/>
      <dgm:t>
        <a:bodyPr/>
        <a:lstStyle/>
        <a:p>
          <a:endParaRPr lang="fr-FR"/>
        </a:p>
      </dgm:t>
    </dgm:pt>
    <dgm:pt modelId="{BEA70B3D-0295-439A-8B28-1E2FBECC0124}" type="sibTrans" cxnId="{2576594E-4F82-4808-83EA-78A644235493}">
      <dgm:prSet/>
      <dgm:spPr/>
      <dgm:t>
        <a:bodyPr/>
        <a:lstStyle/>
        <a:p>
          <a:endParaRPr lang="fr-FR"/>
        </a:p>
      </dgm:t>
    </dgm:pt>
    <dgm:pt modelId="{EB721D6D-59B5-4B6A-803C-614C681668A6}">
      <dgm:prSet phldrT="[Texte]" custT="1"/>
      <dgm:spPr/>
      <dgm:t>
        <a:bodyPr/>
        <a:lstStyle/>
        <a:p>
          <a:r>
            <a:rPr lang="fr-FR" sz="3600" dirty="0"/>
            <a:t>Hydratez-vous !!!</a:t>
          </a:r>
        </a:p>
      </dgm:t>
    </dgm:pt>
    <dgm:pt modelId="{4F69D034-F02F-4F87-BC65-23CE193BA754}" type="parTrans" cxnId="{FBFA50EC-8E63-46B7-A04D-2206F93AE8CB}">
      <dgm:prSet/>
      <dgm:spPr/>
      <dgm:t>
        <a:bodyPr/>
        <a:lstStyle/>
        <a:p>
          <a:endParaRPr lang="fr-FR"/>
        </a:p>
      </dgm:t>
    </dgm:pt>
    <dgm:pt modelId="{62C3D43B-F62D-4ADD-9632-5C5279887153}" type="sibTrans" cxnId="{FBFA50EC-8E63-46B7-A04D-2206F93AE8CB}">
      <dgm:prSet/>
      <dgm:spPr/>
      <dgm:t>
        <a:bodyPr/>
        <a:lstStyle/>
        <a:p>
          <a:endParaRPr lang="fr-FR"/>
        </a:p>
      </dgm:t>
    </dgm:pt>
    <dgm:pt modelId="{54DE8CA5-4486-43DE-B5A1-76C951711130}">
      <dgm:prSet phldrT="[Texte]"/>
      <dgm:spPr/>
      <dgm:t>
        <a:bodyPr/>
        <a:lstStyle/>
        <a:p>
          <a:endParaRPr lang="fr-FR" dirty="0"/>
        </a:p>
      </dgm:t>
    </dgm:pt>
    <dgm:pt modelId="{2B9EF195-6018-49E1-95F3-6B92423B7564}" type="parTrans" cxnId="{5B005573-900F-4B45-AADA-0A431540B29F}">
      <dgm:prSet/>
      <dgm:spPr/>
      <dgm:t>
        <a:bodyPr/>
        <a:lstStyle/>
        <a:p>
          <a:endParaRPr lang="fr-FR"/>
        </a:p>
      </dgm:t>
    </dgm:pt>
    <dgm:pt modelId="{D2B8849E-37EA-4535-9317-744F27CE760F}" type="sibTrans" cxnId="{5B005573-900F-4B45-AADA-0A431540B29F}">
      <dgm:prSet/>
      <dgm:spPr/>
      <dgm:t>
        <a:bodyPr/>
        <a:lstStyle/>
        <a:p>
          <a:endParaRPr lang="fr-FR"/>
        </a:p>
      </dgm:t>
    </dgm:pt>
    <dgm:pt modelId="{9C3603F3-4672-4654-BCCE-C232AD2BF69C}" type="pres">
      <dgm:prSet presAssocID="{A743407E-2527-42C5-B01D-BC46E57C6319}" presName="linear" presStyleCnt="0">
        <dgm:presLayoutVars>
          <dgm:animLvl val="lvl"/>
          <dgm:resizeHandles val="exact"/>
        </dgm:presLayoutVars>
      </dgm:prSet>
      <dgm:spPr/>
    </dgm:pt>
    <dgm:pt modelId="{0BC6ED5C-56DE-4200-BC8E-5A36FA4B542F}" type="pres">
      <dgm:prSet presAssocID="{15239E58-C805-4FAD-BA95-706A0A28BA06}" presName="parentText" presStyleLbl="node1" presStyleIdx="0" presStyleCnt="2">
        <dgm:presLayoutVars>
          <dgm:chMax val="0"/>
          <dgm:bulletEnabled val="1"/>
        </dgm:presLayoutVars>
      </dgm:prSet>
      <dgm:spPr/>
    </dgm:pt>
    <dgm:pt modelId="{701BDEB2-CA39-4C8D-9A68-87C1170637B2}" type="pres">
      <dgm:prSet presAssocID="{15239E58-C805-4FAD-BA95-706A0A28BA06}" presName="childText" presStyleLbl="revTx" presStyleIdx="0" presStyleCnt="2">
        <dgm:presLayoutVars>
          <dgm:bulletEnabled val="1"/>
        </dgm:presLayoutVars>
      </dgm:prSet>
      <dgm:spPr/>
    </dgm:pt>
    <dgm:pt modelId="{93A4817E-7F22-4AE1-ADB3-9A1E4E59B0BA}" type="pres">
      <dgm:prSet presAssocID="{EB721D6D-59B5-4B6A-803C-614C681668A6}" presName="parentText" presStyleLbl="node1" presStyleIdx="1" presStyleCnt="2">
        <dgm:presLayoutVars>
          <dgm:chMax val="0"/>
          <dgm:bulletEnabled val="1"/>
        </dgm:presLayoutVars>
      </dgm:prSet>
      <dgm:spPr/>
    </dgm:pt>
    <dgm:pt modelId="{A0330A10-F96D-402E-86F4-6A84826AC53C}" type="pres">
      <dgm:prSet presAssocID="{EB721D6D-59B5-4B6A-803C-614C681668A6}" presName="childText" presStyleLbl="revTx" presStyleIdx="1" presStyleCnt="2">
        <dgm:presLayoutVars>
          <dgm:bulletEnabled val="1"/>
        </dgm:presLayoutVars>
      </dgm:prSet>
      <dgm:spPr/>
    </dgm:pt>
  </dgm:ptLst>
  <dgm:cxnLst>
    <dgm:cxn modelId="{38655339-C07E-4668-820D-32D0EBC81B5C}" srcId="{A743407E-2527-42C5-B01D-BC46E57C6319}" destId="{15239E58-C805-4FAD-BA95-706A0A28BA06}" srcOrd="0" destOrd="0" parTransId="{B164DD47-1E46-4FDE-973F-A8DA0B0F3269}" sibTransId="{78549D5F-7152-4089-ACFD-F094AB404661}"/>
    <dgm:cxn modelId="{D241AD61-0484-5441-ABF9-75B2388B0D7C}" type="presOf" srcId="{A743407E-2527-42C5-B01D-BC46E57C6319}" destId="{9C3603F3-4672-4654-BCCE-C232AD2BF69C}" srcOrd="0" destOrd="0" presId="urn:microsoft.com/office/officeart/2005/8/layout/vList2"/>
    <dgm:cxn modelId="{D9B8FE67-48BC-6043-AF86-977BFAD73E96}" type="presOf" srcId="{54DE8CA5-4486-43DE-B5A1-76C951711130}" destId="{A0330A10-F96D-402E-86F4-6A84826AC53C}" srcOrd="0" destOrd="0" presId="urn:microsoft.com/office/officeart/2005/8/layout/vList2"/>
    <dgm:cxn modelId="{2576594E-4F82-4808-83EA-78A644235493}" srcId="{15239E58-C805-4FAD-BA95-706A0A28BA06}" destId="{0636C2A2-A8C8-41B1-9B1C-0ACB0F9440D2}" srcOrd="0" destOrd="0" parTransId="{D1C6E466-0C46-48A7-8080-17EA1F9791A3}" sibTransId="{BEA70B3D-0295-439A-8B28-1E2FBECC0124}"/>
    <dgm:cxn modelId="{5B005573-900F-4B45-AADA-0A431540B29F}" srcId="{EB721D6D-59B5-4B6A-803C-614C681668A6}" destId="{54DE8CA5-4486-43DE-B5A1-76C951711130}" srcOrd="0" destOrd="0" parTransId="{2B9EF195-6018-49E1-95F3-6B92423B7564}" sibTransId="{D2B8849E-37EA-4535-9317-744F27CE760F}"/>
    <dgm:cxn modelId="{F8B0F8CD-8A7C-6A4A-A2F6-F60F3F22ED6F}" type="presOf" srcId="{EB721D6D-59B5-4B6A-803C-614C681668A6}" destId="{93A4817E-7F22-4AE1-ADB3-9A1E4E59B0BA}" srcOrd="0" destOrd="0" presId="urn:microsoft.com/office/officeart/2005/8/layout/vList2"/>
    <dgm:cxn modelId="{7B1EA8E7-5A86-3D49-8489-F863E3E39BCB}" type="presOf" srcId="{0636C2A2-A8C8-41B1-9B1C-0ACB0F9440D2}" destId="{701BDEB2-CA39-4C8D-9A68-87C1170637B2}" srcOrd="0" destOrd="0" presId="urn:microsoft.com/office/officeart/2005/8/layout/vList2"/>
    <dgm:cxn modelId="{FBFA50EC-8E63-46B7-A04D-2206F93AE8CB}" srcId="{A743407E-2527-42C5-B01D-BC46E57C6319}" destId="{EB721D6D-59B5-4B6A-803C-614C681668A6}" srcOrd="1" destOrd="0" parTransId="{4F69D034-F02F-4F87-BC65-23CE193BA754}" sibTransId="{62C3D43B-F62D-4ADD-9632-5C5279887153}"/>
    <dgm:cxn modelId="{345234F5-2C75-374C-A896-584AEE328489}" type="presOf" srcId="{15239E58-C805-4FAD-BA95-706A0A28BA06}" destId="{0BC6ED5C-56DE-4200-BC8E-5A36FA4B542F}" srcOrd="0" destOrd="0" presId="urn:microsoft.com/office/officeart/2005/8/layout/vList2"/>
    <dgm:cxn modelId="{4FC40170-E404-664C-A214-EB2592C6D7C1}" type="presParOf" srcId="{9C3603F3-4672-4654-BCCE-C232AD2BF69C}" destId="{0BC6ED5C-56DE-4200-BC8E-5A36FA4B542F}" srcOrd="0" destOrd="0" presId="urn:microsoft.com/office/officeart/2005/8/layout/vList2"/>
    <dgm:cxn modelId="{AA4B9D8A-1D9A-0440-A6B9-455BBA2B0503}" type="presParOf" srcId="{9C3603F3-4672-4654-BCCE-C232AD2BF69C}" destId="{701BDEB2-CA39-4C8D-9A68-87C1170637B2}" srcOrd="1" destOrd="0" presId="urn:microsoft.com/office/officeart/2005/8/layout/vList2"/>
    <dgm:cxn modelId="{3C7465D9-7CB0-7C44-AD75-5ACA2619578A}" type="presParOf" srcId="{9C3603F3-4672-4654-BCCE-C232AD2BF69C}" destId="{93A4817E-7F22-4AE1-ADB3-9A1E4E59B0BA}" srcOrd="2" destOrd="0" presId="urn:microsoft.com/office/officeart/2005/8/layout/vList2"/>
    <dgm:cxn modelId="{E8915A44-2552-BB4D-85B6-3B1728B8298F}" type="presParOf" srcId="{9C3603F3-4672-4654-BCCE-C232AD2BF69C}" destId="{A0330A10-F96D-402E-86F4-6A84826AC53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43407E-2527-42C5-B01D-BC46E57C631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fr-FR"/>
        </a:p>
      </dgm:t>
    </dgm:pt>
    <dgm:pt modelId="{9C3603F3-4672-4654-BCCE-C232AD2BF69C}" type="pres">
      <dgm:prSet presAssocID="{A743407E-2527-42C5-B01D-BC46E57C6319}" presName="linear" presStyleCnt="0">
        <dgm:presLayoutVars>
          <dgm:animLvl val="lvl"/>
          <dgm:resizeHandles val="exact"/>
        </dgm:presLayoutVars>
      </dgm:prSet>
      <dgm:spPr/>
    </dgm:pt>
  </dgm:ptLst>
  <dgm:cxnLst>
    <dgm:cxn modelId="{C710086A-CFFE-4379-B257-EAC07D983A79}" type="presOf" srcId="{A743407E-2527-42C5-B01D-BC46E57C6319}" destId="{9C3603F3-4672-4654-BCCE-C232AD2BF6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43407E-2527-42C5-B01D-BC46E57C631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fr-FR"/>
        </a:p>
      </dgm:t>
    </dgm:pt>
    <dgm:pt modelId="{15239E58-C805-4FAD-BA95-706A0A28BA06}">
      <dgm:prSet phldrT="[Texte]" custT="1"/>
      <dgm:spPr/>
      <dgm:t>
        <a:bodyPr/>
        <a:lstStyle/>
        <a:p>
          <a:r>
            <a:rPr lang="fr-FR" sz="2400" dirty="0"/>
            <a:t>Entrainements des équipes féminines</a:t>
          </a:r>
        </a:p>
      </dgm:t>
    </dgm:pt>
    <dgm:pt modelId="{B164DD47-1E46-4FDE-973F-A8DA0B0F3269}" type="parTrans" cxnId="{38655339-C07E-4668-820D-32D0EBC81B5C}">
      <dgm:prSet/>
      <dgm:spPr/>
      <dgm:t>
        <a:bodyPr/>
        <a:lstStyle/>
        <a:p>
          <a:endParaRPr lang="fr-FR"/>
        </a:p>
      </dgm:t>
    </dgm:pt>
    <dgm:pt modelId="{78549D5F-7152-4089-ACFD-F094AB404661}" type="sibTrans" cxnId="{38655339-C07E-4668-820D-32D0EBC81B5C}">
      <dgm:prSet/>
      <dgm:spPr/>
      <dgm:t>
        <a:bodyPr/>
        <a:lstStyle/>
        <a:p>
          <a:endParaRPr lang="fr-FR"/>
        </a:p>
      </dgm:t>
    </dgm:pt>
    <dgm:pt modelId="{0636C2A2-A8C8-41B1-9B1C-0ACB0F9440D2}">
      <dgm:prSet phldrT="[Texte]" custT="1"/>
      <dgm:spPr/>
      <dgm:t>
        <a:bodyPr/>
        <a:lstStyle/>
        <a:p>
          <a:r>
            <a:rPr lang="fr-FR" sz="2000" dirty="0"/>
            <a:t>En 2020/2021 : avec Jorge, 11 joueuses se sont entraînées, en deux groupes, le mardi soir. En raison du COVID, beaucoup de cours ont été reportés le dimanche matin, merci à Jorge d’avoir su s’adapter. Notre plus jeune joueuse Julie a fait de net progrès .</a:t>
          </a:r>
        </a:p>
      </dgm:t>
    </dgm:pt>
    <dgm:pt modelId="{D1C6E466-0C46-48A7-8080-17EA1F9791A3}" type="parTrans" cxnId="{2576594E-4F82-4808-83EA-78A644235493}">
      <dgm:prSet/>
      <dgm:spPr/>
      <dgm:t>
        <a:bodyPr/>
        <a:lstStyle/>
        <a:p>
          <a:endParaRPr lang="fr-FR"/>
        </a:p>
      </dgm:t>
    </dgm:pt>
    <dgm:pt modelId="{BEA70B3D-0295-439A-8B28-1E2FBECC0124}" type="sibTrans" cxnId="{2576594E-4F82-4808-83EA-78A644235493}">
      <dgm:prSet/>
      <dgm:spPr/>
      <dgm:t>
        <a:bodyPr/>
        <a:lstStyle/>
        <a:p>
          <a:endParaRPr lang="fr-FR"/>
        </a:p>
      </dgm:t>
    </dgm:pt>
    <dgm:pt modelId="{715AE169-6CF1-467D-8B78-104277A6D983}">
      <dgm:prSet custT="1"/>
      <dgm:spPr/>
      <dgm:t>
        <a:bodyPr/>
        <a:lstStyle/>
        <a:p>
          <a:r>
            <a:rPr lang="fr-FR" sz="2000" dirty="0"/>
            <a:t>En 2021/2022</a:t>
          </a:r>
        </a:p>
      </dgm:t>
    </dgm:pt>
    <dgm:pt modelId="{7C6FB7DC-61FC-4540-9275-7DCE4C600D33}" type="parTrans" cxnId="{A68510DB-D34A-4465-A695-B9F5E3DA8BD4}">
      <dgm:prSet/>
      <dgm:spPr/>
      <dgm:t>
        <a:bodyPr/>
        <a:lstStyle/>
        <a:p>
          <a:endParaRPr lang="fr-FR"/>
        </a:p>
      </dgm:t>
    </dgm:pt>
    <dgm:pt modelId="{DF6A04C8-270F-47B9-8394-3A31E8454095}" type="sibTrans" cxnId="{A68510DB-D34A-4465-A695-B9F5E3DA8BD4}">
      <dgm:prSet/>
      <dgm:spPr/>
      <dgm:t>
        <a:bodyPr/>
        <a:lstStyle/>
        <a:p>
          <a:endParaRPr lang="fr-FR"/>
        </a:p>
      </dgm:t>
    </dgm:pt>
    <dgm:pt modelId="{D85B18E4-346C-4A2F-8EAF-627BE14817EB}">
      <dgm:prSet custT="1"/>
      <dgm:spPr/>
      <dgm:t>
        <a:bodyPr/>
        <a:lstStyle/>
        <a:p>
          <a:r>
            <a:rPr lang="fr-FR" sz="2000" dirty="0"/>
            <a:t>Jorge, est toujours très apprécié et nos joueuses ont conscience de faire de nets progrès.</a:t>
          </a:r>
        </a:p>
      </dgm:t>
    </dgm:pt>
    <dgm:pt modelId="{02061D2A-F288-4E35-AD9F-B9445E0E4482}" type="parTrans" cxnId="{4C95AD3F-EE7D-4551-BF94-91717AD39DC4}">
      <dgm:prSet/>
      <dgm:spPr/>
      <dgm:t>
        <a:bodyPr/>
        <a:lstStyle/>
        <a:p>
          <a:endParaRPr lang="fr-FR"/>
        </a:p>
      </dgm:t>
    </dgm:pt>
    <dgm:pt modelId="{E3F4374E-17CD-439F-B0DF-48506CD2229E}" type="sibTrans" cxnId="{4C95AD3F-EE7D-4551-BF94-91717AD39DC4}">
      <dgm:prSet/>
      <dgm:spPr/>
      <dgm:t>
        <a:bodyPr/>
        <a:lstStyle/>
        <a:p>
          <a:endParaRPr lang="fr-FR"/>
        </a:p>
      </dgm:t>
    </dgm:pt>
    <dgm:pt modelId="{A30222CD-A21E-4E79-BB38-4CFA2AADF786}">
      <dgm:prSet custT="1"/>
      <dgm:spPr/>
      <dgm:t>
        <a:bodyPr/>
        <a:lstStyle/>
        <a:p>
          <a:r>
            <a:rPr lang="fr-FR" sz="2000" dirty="0"/>
            <a:t> il y a eu 2 départs et 4 arrivées (Fabienne, Françoise, Caroline et Prisca ).Nous avons refusé deux personnes faute de place dans les groupes.</a:t>
          </a:r>
        </a:p>
      </dgm:t>
    </dgm:pt>
    <dgm:pt modelId="{27AB5891-6147-4E71-BD5F-2AF18FEADB19}" type="parTrans" cxnId="{6A2B067F-2749-4917-8E3B-7FC1751BB63F}">
      <dgm:prSet/>
      <dgm:spPr/>
      <dgm:t>
        <a:bodyPr/>
        <a:lstStyle/>
        <a:p>
          <a:endParaRPr lang="fr-FR"/>
        </a:p>
      </dgm:t>
    </dgm:pt>
    <dgm:pt modelId="{DF7F0073-03E3-4C70-9D73-87885B492272}" type="sibTrans" cxnId="{6A2B067F-2749-4917-8E3B-7FC1751BB63F}">
      <dgm:prSet/>
      <dgm:spPr/>
      <dgm:t>
        <a:bodyPr/>
        <a:lstStyle/>
        <a:p>
          <a:endParaRPr lang="fr-FR"/>
        </a:p>
      </dgm:t>
    </dgm:pt>
    <dgm:pt modelId="{37EA7E6B-792E-4C52-B2DD-5F1124191E2B}">
      <dgm:prSet custT="1"/>
      <dgm:spPr/>
      <dgm:t>
        <a:bodyPr/>
        <a:lstStyle/>
        <a:p>
          <a:r>
            <a:rPr lang="fr-FR" sz="2400" dirty="0"/>
            <a:t>Entraînements des équipes hommes</a:t>
          </a:r>
        </a:p>
      </dgm:t>
    </dgm:pt>
    <dgm:pt modelId="{3CF99251-6974-4E18-A0B4-0A89C15DFA08}" type="parTrans" cxnId="{B70E9A22-C3BF-4F5A-B467-8C2DE618DF47}">
      <dgm:prSet/>
      <dgm:spPr/>
      <dgm:t>
        <a:bodyPr/>
        <a:lstStyle/>
        <a:p>
          <a:endParaRPr lang="fr-FR"/>
        </a:p>
      </dgm:t>
    </dgm:pt>
    <dgm:pt modelId="{BAF893BA-FB1C-451F-8BB1-D631A8DD5958}" type="sibTrans" cxnId="{B70E9A22-C3BF-4F5A-B467-8C2DE618DF47}">
      <dgm:prSet/>
      <dgm:spPr/>
      <dgm:t>
        <a:bodyPr/>
        <a:lstStyle/>
        <a:p>
          <a:endParaRPr lang="fr-FR"/>
        </a:p>
      </dgm:t>
    </dgm:pt>
    <dgm:pt modelId="{CC70D33A-60AC-440D-A580-7CD5260B5B53}">
      <dgm:prSet custT="1"/>
      <dgm:spPr/>
      <dgm:t>
        <a:bodyPr/>
        <a:lstStyle/>
        <a:p>
          <a:endParaRPr lang="fr-FR" sz="2000" dirty="0"/>
        </a:p>
      </dgm:t>
    </dgm:pt>
    <dgm:pt modelId="{96CB28CF-AA20-45FF-A2FE-4795A2FA223F}" type="parTrans" cxnId="{8E0FB78F-C364-4ACC-9B39-3ED75824C959}">
      <dgm:prSet/>
      <dgm:spPr/>
      <dgm:t>
        <a:bodyPr/>
        <a:lstStyle/>
        <a:p>
          <a:endParaRPr lang="fr-FR"/>
        </a:p>
      </dgm:t>
    </dgm:pt>
    <dgm:pt modelId="{410784D8-002B-45F0-B574-9BE1199F98CF}" type="sibTrans" cxnId="{8E0FB78F-C364-4ACC-9B39-3ED75824C959}">
      <dgm:prSet/>
      <dgm:spPr/>
      <dgm:t>
        <a:bodyPr/>
        <a:lstStyle/>
        <a:p>
          <a:endParaRPr lang="fr-FR"/>
        </a:p>
      </dgm:t>
    </dgm:pt>
    <dgm:pt modelId="{039FB4B3-0044-46E5-90FD-498A1E4FE7BE}">
      <dgm:prSet custT="1"/>
      <dgm:spPr/>
      <dgm:t>
        <a:bodyPr/>
        <a:lstStyle/>
        <a:p>
          <a:r>
            <a:rPr lang="fr-FR" sz="2000" dirty="0"/>
            <a:t>En 2021/2022 : non reconduit faute de combattants</a:t>
          </a:r>
          <a:r>
            <a:rPr lang="fr-FR" sz="3100" dirty="0"/>
            <a:t>.</a:t>
          </a:r>
        </a:p>
      </dgm:t>
    </dgm:pt>
    <dgm:pt modelId="{8CF27410-6E43-4D72-AC0C-F4DA5CA4AEC0}" type="parTrans" cxnId="{9F56A5A6-A19C-44AC-B0FC-AEB573AAE526}">
      <dgm:prSet/>
      <dgm:spPr/>
      <dgm:t>
        <a:bodyPr/>
        <a:lstStyle/>
        <a:p>
          <a:endParaRPr lang="fr-FR"/>
        </a:p>
      </dgm:t>
    </dgm:pt>
    <dgm:pt modelId="{1DF57D2F-6790-46FD-BD82-F6436DC73626}" type="sibTrans" cxnId="{9F56A5A6-A19C-44AC-B0FC-AEB573AAE526}">
      <dgm:prSet/>
      <dgm:spPr/>
      <dgm:t>
        <a:bodyPr/>
        <a:lstStyle/>
        <a:p>
          <a:endParaRPr lang="fr-FR"/>
        </a:p>
      </dgm:t>
    </dgm:pt>
    <dgm:pt modelId="{9C3603F3-4672-4654-BCCE-C232AD2BF69C}" type="pres">
      <dgm:prSet presAssocID="{A743407E-2527-42C5-B01D-BC46E57C6319}" presName="linear" presStyleCnt="0">
        <dgm:presLayoutVars>
          <dgm:animLvl val="lvl"/>
          <dgm:resizeHandles val="exact"/>
        </dgm:presLayoutVars>
      </dgm:prSet>
      <dgm:spPr/>
    </dgm:pt>
    <dgm:pt modelId="{0BC6ED5C-56DE-4200-BC8E-5A36FA4B542F}" type="pres">
      <dgm:prSet presAssocID="{15239E58-C805-4FAD-BA95-706A0A28BA06}" presName="parentText" presStyleLbl="node1" presStyleIdx="0" presStyleCnt="2" custLinFactNeighborX="-5292" custLinFactNeighborY="1235">
        <dgm:presLayoutVars>
          <dgm:chMax val="0"/>
          <dgm:bulletEnabled val="1"/>
        </dgm:presLayoutVars>
      </dgm:prSet>
      <dgm:spPr/>
    </dgm:pt>
    <dgm:pt modelId="{701BDEB2-CA39-4C8D-9A68-87C1170637B2}" type="pres">
      <dgm:prSet presAssocID="{15239E58-C805-4FAD-BA95-706A0A28BA06}" presName="childText" presStyleLbl="revTx" presStyleIdx="0" presStyleCnt="2">
        <dgm:presLayoutVars>
          <dgm:bulletEnabled val="1"/>
        </dgm:presLayoutVars>
      </dgm:prSet>
      <dgm:spPr/>
    </dgm:pt>
    <dgm:pt modelId="{58789B87-861F-4B57-A522-E786AC4B33F0}" type="pres">
      <dgm:prSet presAssocID="{37EA7E6B-792E-4C52-B2DD-5F1124191E2B}" presName="parentText" presStyleLbl="node1" presStyleIdx="1" presStyleCnt="2">
        <dgm:presLayoutVars>
          <dgm:chMax val="0"/>
          <dgm:bulletEnabled val="1"/>
        </dgm:presLayoutVars>
      </dgm:prSet>
      <dgm:spPr/>
    </dgm:pt>
    <dgm:pt modelId="{CEA1A4B0-3733-431F-8CB9-7B9D85B0C5F9}" type="pres">
      <dgm:prSet presAssocID="{37EA7E6B-792E-4C52-B2DD-5F1124191E2B}" presName="childText" presStyleLbl="revTx" presStyleIdx="1" presStyleCnt="2">
        <dgm:presLayoutVars>
          <dgm:bulletEnabled val="1"/>
        </dgm:presLayoutVars>
      </dgm:prSet>
      <dgm:spPr/>
    </dgm:pt>
  </dgm:ptLst>
  <dgm:cxnLst>
    <dgm:cxn modelId="{B70E9A22-C3BF-4F5A-B467-8C2DE618DF47}" srcId="{A743407E-2527-42C5-B01D-BC46E57C6319}" destId="{37EA7E6B-792E-4C52-B2DD-5F1124191E2B}" srcOrd="1" destOrd="0" parTransId="{3CF99251-6974-4E18-A0B4-0A89C15DFA08}" sibTransId="{BAF893BA-FB1C-451F-8BB1-D631A8DD5958}"/>
    <dgm:cxn modelId="{B741F628-89CF-4682-9DFB-B796F5B799F7}" type="presOf" srcId="{37EA7E6B-792E-4C52-B2DD-5F1124191E2B}" destId="{58789B87-861F-4B57-A522-E786AC4B33F0}" srcOrd="0" destOrd="0" presId="urn:microsoft.com/office/officeart/2005/8/layout/vList2"/>
    <dgm:cxn modelId="{6221742A-55CB-404D-AB31-637E8CC6E74B}" type="presOf" srcId="{CC70D33A-60AC-440D-A580-7CD5260B5B53}" destId="{CEA1A4B0-3733-431F-8CB9-7B9D85B0C5F9}" srcOrd="0" destOrd="0" presId="urn:microsoft.com/office/officeart/2005/8/layout/vList2"/>
    <dgm:cxn modelId="{38655339-C07E-4668-820D-32D0EBC81B5C}" srcId="{A743407E-2527-42C5-B01D-BC46E57C6319}" destId="{15239E58-C805-4FAD-BA95-706A0A28BA06}" srcOrd="0" destOrd="0" parTransId="{B164DD47-1E46-4FDE-973F-A8DA0B0F3269}" sibTransId="{78549D5F-7152-4089-ACFD-F094AB404661}"/>
    <dgm:cxn modelId="{4C95AD3F-EE7D-4551-BF94-91717AD39DC4}" srcId="{715AE169-6CF1-467D-8B78-104277A6D983}" destId="{D85B18E4-346C-4A2F-8EAF-627BE14817EB}" srcOrd="1" destOrd="0" parTransId="{02061D2A-F288-4E35-AD9F-B9445E0E4482}" sibTransId="{E3F4374E-17CD-439F-B0DF-48506CD2229E}"/>
    <dgm:cxn modelId="{C710086A-CFFE-4379-B257-EAC07D983A79}" type="presOf" srcId="{A743407E-2527-42C5-B01D-BC46E57C6319}" destId="{9C3603F3-4672-4654-BCCE-C232AD2BF69C}" srcOrd="0" destOrd="0" presId="urn:microsoft.com/office/officeart/2005/8/layout/vList2"/>
    <dgm:cxn modelId="{9182FF4D-1058-485E-B97A-FA3B03179F9F}" type="presOf" srcId="{A30222CD-A21E-4E79-BB38-4CFA2AADF786}" destId="{701BDEB2-CA39-4C8D-9A68-87C1170637B2}" srcOrd="0" destOrd="2" presId="urn:microsoft.com/office/officeart/2005/8/layout/vList2"/>
    <dgm:cxn modelId="{2576594E-4F82-4808-83EA-78A644235493}" srcId="{15239E58-C805-4FAD-BA95-706A0A28BA06}" destId="{0636C2A2-A8C8-41B1-9B1C-0ACB0F9440D2}" srcOrd="0" destOrd="0" parTransId="{D1C6E466-0C46-48A7-8080-17EA1F9791A3}" sibTransId="{BEA70B3D-0295-439A-8B28-1E2FBECC0124}"/>
    <dgm:cxn modelId="{6A2B067F-2749-4917-8E3B-7FC1751BB63F}" srcId="{715AE169-6CF1-467D-8B78-104277A6D983}" destId="{A30222CD-A21E-4E79-BB38-4CFA2AADF786}" srcOrd="0" destOrd="0" parTransId="{27AB5891-6147-4E71-BD5F-2AF18FEADB19}" sibTransId="{DF7F0073-03E3-4C70-9D73-87885B492272}"/>
    <dgm:cxn modelId="{D405977F-80A6-497A-9A69-9BB13C1717F3}" type="presOf" srcId="{715AE169-6CF1-467D-8B78-104277A6D983}" destId="{701BDEB2-CA39-4C8D-9A68-87C1170637B2}" srcOrd="0" destOrd="1" presId="urn:microsoft.com/office/officeart/2005/8/layout/vList2"/>
    <dgm:cxn modelId="{905F2E88-4A56-4B4D-943C-A5895CF1BFCA}" type="presOf" srcId="{D85B18E4-346C-4A2F-8EAF-627BE14817EB}" destId="{701BDEB2-CA39-4C8D-9A68-87C1170637B2}" srcOrd="0" destOrd="3" presId="urn:microsoft.com/office/officeart/2005/8/layout/vList2"/>
    <dgm:cxn modelId="{8E0FB78F-C364-4ACC-9B39-3ED75824C959}" srcId="{37EA7E6B-792E-4C52-B2DD-5F1124191E2B}" destId="{CC70D33A-60AC-440D-A580-7CD5260B5B53}" srcOrd="0" destOrd="0" parTransId="{96CB28CF-AA20-45FF-A2FE-4795A2FA223F}" sibTransId="{410784D8-002B-45F0-B574-9BE1199F98CF}"/>
    <dgm:cxn modelId="{19DBB09D-FDC5-498E-A3E6-BA12EFBEAC30}" type="presOf" srcId="{15239E58-C805-4FAD-BA95-706A0A28BA06}" destId="{0BC6ED5C-56DE-4200-BC8E-5A36FA4B542F}" srcOrd="0" destOrd="0" presId="urn:microsoft.com/office/officeart/2005/8/layout/vList2"/>
    <dgm:cxn modelId="{9F56A5A6-A19C-44AC-B0FC-AEB573AAE526}" srcId="{37EA7E6B-792E-4C52-B2DD-5F1124191E2B}" destId="{039FB4B3-0044-46E5-90FD-498A1E4FE7BE}" srcOrd="1" destOrd="0" parTransId="{8CF27410-6E43-4D72-AC0C-F4DA5CA4AEC0}" sibTransId="{1DF57D2F-6790-46FD-BD82-F6436DC73626}"/>
    <dgm:cxn modelId="{A68510DB-D34A-4465-A695-B9F5E3DA8BD4}" srcId="{15239E58-C805-4FAD-BA95-706A0A28BA06}" destId="{715AE169-6CF1-467D-8B78-104277A6D983}" srcOrd="1" destOrd="0" parTransId="{7C6FB7DC-61FC-4540-9275-7DCE4C600D33}" sibTransId="{DF6A04C8-270F-47B9-8394-3A31E8454095}"/>
    <dgm:cxn modelId="{917698DE-2204-4973-8FA6-E334FECA46A4}" type="presOf" srcId="{0636C2A2-A8C8-41B1-9B1C-0ACB0F9440D2}" destId="{701BDEB2-CA39-4C8D-9A68-87C1170637B2}" srcOrd="0" destOrd="0" presId="urn:microsoft.com/office/officeart/2005/8/layout/vList2"/>
    <dgm:cxn modelId="{F1FEB6FF-AE30-4186-ADCA-CC08999AD84E}" type="presOf" srcId="{039FB4B3-0044-46E5-90FD-498A1E4FE7BE}" destId="{CEA1A4B0-3733-431F-8CB9-7B9D85B0C5F9}" srcOrd="0" destOrd="1" presId="urn:microsoft.com/office/officeart/2005/8/layout/vList2"/>
    <dgm:cxn modelId="{431E99CA-7B66-42D6-8CF6-3E94F81B359B}" type="presParOf" srcId="{9C3603F3-4672-4654-BCCE-C232AD2BF69C}" destId="{0BC6ED5C-56DE-4200-BC8E-5A36FA4B542F}" srcOrd="0" destOrd="0" presId="urn:microsoft.com/office/officeart/2005/8/layout/vList2"/>
    <dgm:cxn modelId="{F2F945EF-625C-4BDC-A725-AD6BAB7566BF}" type="presParOf" srcId="{9C3603F3-4672-4654-BCCE-C232AD2BF69C}" destId="{701BDEB2-CA39-4C8D-9A68-87C1170637B2}" srcOrd="1" destOrd="0" presId="urn:microsoft.com/office/officeart/2005/8/layout/vList2"/>
    <dgm:cxn modelId="{44BC1C40-6023-4682-9054-001DE72D2415}" type="presParOf" srcId="{9C3603F3-4672-4654-BCCE-C232AD2BF69C}" destId="{58789B87-861F-4B57-A522-E786AC4B33F0}" srcOrd="2" destOrd="0" presId="urn:microsoft.com/office/officeart/2005/8/layout/vList2"/>
    <dgm:cxn modelId="{96C660B3-6E74-4CD0-BE10-249D24AA081E}" type="presParOf" srcId="{9C3603F3-4672-4654-BCCE-C232AD2BF69C}" destId="{CEA1A4B0-3733-431F-8CB9-7B9D85B0C5F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43407E-2527-42C5-B01D-BC46E57C631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fr-FR"/>
        </a:p>
      </dgm:t>
    </dgm:pt>
    <dgm:pt modelId="{15239E58-C805-4FAD-BA95-706A0A28BA06}">
      <dgm:prSet phldrT="[Texte]" custT="1"/>
      <dgm:spPr/>
      <dgm:t>
        <a:bodyPr/>
        <a:lstStyle/>
        <a:p>
          <a:r>
            <a:rPr lang="fr-FR" sz="2000" dirty="0"/>
            <a:t>Résultats Equipes Saison Hiver 2020 Senior</a:t>
          </a:r>
        </a:p>
      </dgm:t>
    </dgm:pt>
    <dgm:pt modelId="{B164DD47-1E46-4FDE-973F-A8DA0B0F3269}" type="parTrans" cxnId="{38655339-C07E-4668-820D-32D0EBC81B5C}">
      <dgm:prSet/>
      <dgm:spPr/>
      <dgm:t>
        <a:bodyPr/>
        <a:lstStyle/>
        <a:p>
          <a:endParaRPr lang="fr-FR"/>
        </a:p>
      </dgm:t>
    </dgm:pt>
    <dgm:pt modelId="{78549D5F-7152-4089-ACFD-F094AB404661}" type="sibTrans" cxnId="{38655339-C07E-4668-820D-32D0EBC81B5C}">
      <dgm:prSet/>
      <dgm:spPr/>
      <dgm:t>
        <a:bodyPr/>
        <a:lstStyle/>
        <a:p>
          <a:endParaRPr lang="fr-FR"/>
        </a:p>
      </dgm:t>
    </dgm:pt>
    <dgm:pt modelId="{0636C2A2-A8C8-41B1-9B1C-0ACB0F9440D2}">
      <dgm:prSet phldrT="[Texte]" custT="1"/>
      <dgm:spPr/>
      <dgm:t>
        <a:bodyPr/>
        <a:lstStyle/>
        <a:p>
          <a:r>
            <a:rPr lang="fr-FR" sz="2000" dirty="0"/>
            <a:t>3 équipes engagées pour ce championnat, il s’est déroulé sur seulement 3 dimanches en raison du COVID.</a:t>
          </a:r>
        </a:p>
      </dgm:t>
    </dgm:pt>
    <dgm:pt modelId="{D1C6E466-0C46-48A7-8080-17EA1F9791A3}" type="parTrans" cxnId="{2576594E-4F82-4808-83EA-78A644235493}">
      <dgm:prSet/>
      <dgm:spPr/>
      <dgm:t>
        <a:bodyPr/>
        <a:lstStyle/>
        <a:p>
          <a:endParaRPr lang="fr-FR"/>
        </a:p>
      </dgm:t>
    </dgm:pt>
    <dgm:pt modelId="{BEA70B3D-0295-439A-8B28-1E2FBECC0124}" type="sibTrans" cxnId="{2576594E-4F82-4808-83EA-78A644235493}">
      <dgm:prSet/>
      <dgm:spPr/>
      <dgm:t>
        <a:bodyPr/>
        <a:lstStyle/>
        <a:p>
          <a:endParaRPr lang="fr-FR"/>
        </a:p>
      </dgm:t>
    </dgm:pt>
    <dgm:pt modelId="{17A1B522-0CDA-4012-879F-C6903A54E495}">
      <dgm:prSet custT="1"/>
      <dgm:spPr/>
      <dgm:t>
        <a:bodyPr/>
        <a:lstStyle/>
        <a:p>
          <a:pPr>
            <a:buFont typeface="Wingdings" panose="05000000000000000000" pitchFamily="2" charset="2"/>
            <a:buChar char="ü"/>
          </a:pPr>
          <a:r>
            <a:rPr lang="fr-FR" sz="2000" dirty="0"/>
            <a:t>1 équipe dames +35 interdépartemental 1 finissant 3</a:t>
          </a:r>
          <a:r>
            <a:rPr lang="fr-FR" sz="2000" baseline="30000" dirty="0"/>
            <a:t>ième /6 </a:t>
          </a:r>
          <a:r>
            <a:rPr lang="fr-FR" sz="2000" dirty="0"/>
            <a:t> de sa poule au goal aérage  EXEQUO au nombre de points sur 3 dimanches .</a:t>
          </a:r>
        </a:p>
      </dgm:t>
    </dgm:pt>
    <dgm:pt modelId="{1F4A3DD1-D513-490C-ACD4-2F15EDE308A1}" type="parTrans" cxnId="{1AB0D759-4647-4F54-B4F0-0BEDE91C489B}">
      <dgm:prSet/>
      <dgm:spPr/>
      <dgm:t>
        <a:bodyPr/>
        <a:lstStyle/>
        <a:p>
          <a:endParaRPr lang="fr-FR"/>
        </a:p>
      </dgm:t>
    </dgm:pt>
    <dgm:pt modelId="{320B3DC0-5D32-47D7-87C1-21E3383C7461}" type="sibTrans" cxnId="{1AB0D759-4647-4F54-B4F0-0BEDE91C489B}">
      <dgm:prSet/>
      <dgm:spPr/>
      <dgm:t>
        <a:bodyPr/>
        <a:lstStyle/>
        <a:p>
          <a:endParaRPr lang="fr-FR"/>
        </a:p>
      </dgm:t>
    </dgm:pt>
    <dgm:pt modelId="{5D5B4B7F-D4EB-4819-8D4F-0B05AE39413F}">
      <dgm:prSet custT="1"/>
      <dgm:spPr/>
      <dgm:t>
        <a:bodyPr/>
        <a:lstStyle/>
        <a:p>
          <a:pPr>
            <a:buFont typeface="Wingdings" panose="05000000000000000000" pitchFamily="2" charset="2"/>
            <a:buChar char="ü"/>
          </a:pPr>
          <a:r>
            <a:rPr lang="fr-FR" sz="2000" dirty="0"/>
            <a:t>1 équipe messieurs +55 interdépartemental  1 finissant 3</a:t>
          </a:r>
          <a:r>
            <a:rPr lang="fr-FR" sz="2000" baseline="30000" dirty="0"/>
            <a:t>ième /6</a:t>
          </a:r>
          <a:r>
            <a:rPr lang="fr-FR" sz="2000" dirty="0"/>
            <a:t>  de sa poule sur 3 dimanches.</a:t>
          </a:r>
        </a:p>
      </dgm:t>
    </dgm:pt>
    <dgm:pt modelId="{52B6C373-B712-47BA-A2BC-EC5281B48B92}" type="parTrans" cxnId="{AFCCF293-06BC-4F8B-9A95-6595860B6629}">
      <dgm:prSet/>
      <dgm:spPr/>
      <dgm:t>
        <a:bodyPr/>
        <a:lstStyle/>
        <a:p>
          <a:endParaRPr lang="fr-FR"/>
        </a:p>
      </dgm:t>
    </dgm:pt>
    <dgm:pt modelId="{05BE46DB-30F5-4C7D-B682-31E74BF00DD1}" type="sibTrans" cxnId="{AFCCF293-06BC-4F8B-9A95-6595860B6629}">
      <dgm:prSet/>
      <dgm:spPr/>
      <dgm:t>
        <a:bodyPr/>
        <a:lstStyle/>
        <a:p>
          <a:endParaRPr lang="fr-FR"/>
        </a:p>
      </dgm:t>
    </dgm:pt>
    <dgm:pt modelId="{203A69E9-2A09-41EA-B143-592FAF9D6F38}">
      <dgm:prSet custT="1"/>
      <dgm:spPr/>
      <dgm:t>
        <a:bodyPr/>
        <a:lstStyle/>
        <a:p>
          <a:pPr>
            <a:buFont typeface="Wingdings" panose="05000000000000000000" pitchFamily="2" charset="2"/>
            <a:buChar char="ü"/>
          </a:pPr>
          <a:r>
            <a:rPr lang="fr-FR" sz="2000" dirty="0"/>
            <a:t>1 équipes messieurs +35 interdépartemental 3 finissant 3</a:t>
          </a:r>
          <a:r>
            <a:rPr lang="fr-FR" sz="2000" baseline="30000" dirty="0"/>
            <a:t>ième/6</a:t>
          </a:r>
          <a:r>
            <a:rPr lang="fr-FR" sz="2000" dirty="0"/>
            <a:t>de sa poule sur 3 dimanches.</a:t>
          </a:r>
        </a:p>
      </dgm:t>
    </dgm:pt>
    <dgm:pt modelId="{194DAF91-5E92-49AB-AE1F-EB2905BF0BA6}" type="parTrans" cxnId="{8F010AF3-D6AD-45CF-B535-034534271110}">
      <dgm:prSet/>
      <dgm:spPr/>
      <dgm:t>
        <a:bodyPr/>
        <a:lstStyle/>
        <a:p>
          <a:endParaRPr lang="fr-FR"/>
        </a:p>
      </dgm:t>
    </dgm:pt>
    <dgm:pt modelId="{13A1E9FF-D51B-4A80-B955-CBE8A66103AF}" type="sibTrans" cxnId="{8F010AF3-D6AD-45CF-B535-034534271110}">
      <dgm:prSet/>
      <dgm:spPr/>
      <dgm:t>
        <a:bodyPr/>
        <a:lstStyle/>
        <a:p>
          <a:endParaRPr lang="fr-FR"/>
        </a:p>
      </dgm:t>
    </dgm:pt>
    <dgm:pt modelId="{E396D4E2-9632-41F9-B418-C327944C64BF}">
      <dgm:prSet custT="1"/>
      <dgm:spPr/>
      <dgm:t>
        <a:bodyPr/>
        <a:lstStyle/>
        <a:p>
          <a:r>
            <a:rPr lang="fr-FR" sz="2000" dirty="0"/>
            <a:t>Résultats Equipes Saison Printemps 2021 Senior</a:t>
          </a:r>
        </a:p>
      </dgm:t>
    </dgm:pt>
    <dgm:pt modelId="{A1D88D67-8E83-4E55-8CBB-65C9389BB4A4}" type="parTrans" cxnId="{93C4E327-80B5-4A89-8535-31D1E852D819}">
      <dgm:prSet/>
      <dgm:spPr/>
      <dgm:t>
        <a:bodyPr/>
        <a:lstStyle/>
        <a:p>
          <a:endParaRPr lang="fr-FR"/>
        </a:p>
      </dgm:t>
    </dgm:pt>
    <dgm:pt modelId="{225E0EB1-D82D-4534-9AE5-21C3927D3211}" type="sibTrans" cxnId="{93C4E327-80B5-4A89-8535-31D1E852D819}">
      <dgm:prSet/>
      <dgm:spPr/>
      <dgm:t>
        <a:bodyPr/>
        <a:lstStyle/>
        <a:p>
          <a:endParaRPr lang="fr-FR"/>
        </a:p>
      </dgm:t>
    </dgm:pt>
    <dgm:pt modelId="{9985B35A-9217-48C6-B632-8D5A1395B0A0}">
      <dgm:prSet custT="1"/>
      <dgm:spPr/>
      <dgm:t>
        <a:bodyPr/>
        <a:lstStyle/>
        <a:p>
          <a:pPr marL="171450" lvl="1" indent="0" algn="l" defTabSz="711200">
            <a:lnSpc>
              <a:spcPct val="90000"/>
            </a:lnSpc>
            <a:spcBef>
              <a:spcPct val="0"/>
            </a:spcBef>
            <a:spcAft>
              <a:spcPct val="20000"/>
            </a:spcAft>
            <a:buFont typeface="Arial" panose="020B0604020202020204" pitchFamily="34" charset="0"/>
            <a:buNone/>
          </a:pPr>
          <a:r>
            <a:rPr lang="fr-FR" sz="2000" kern="1200" dirty="0">
              <a:solidFill>
                <a:prstClr val="black">
                  <a:hueOff val="0"/>
                  <a:satOff val="0"/>
                  <a:lumOff val="0"/>
                  <a:alphaOff val="0"/>
                </a:prstClr>
              </a:solidFill>
              <a:latin typeface="Calibri"/>
              <a:ea typeface="+mn-ea"/>
              <a:cs typeface="+mn-cs"/>
            </a:rPr>
            <a:t>Pas de championnat en raison du COVID, remplacé par un challenger  </a:t>
          </a:r>
        </a:p>
      </dgm:t>
    </dgm:pt>
    <dgm:pt modelId="{4BFE6DD0-6BA8-4618-823B-B63C1A86501F}" type="parTrans" cxnId="{93EA4C3B-E39A-414E-9C18-D2F07818433A}">
      <dgm:prSet/>
      <dgm:spPr/>
      <dgm:t>
        <a:bodyPr/>
        <a:lstStyle/>
        <a:p>
          <a:endParaRPr lang="fr-FR"/>
        </a:p>
      </dgm:t>
    </dgm:pt>
    <dgm:pt modelId="{FCD64E65-E825-46FE-A50B-2B95580915DD}" type="sibTrans" cxnId="{93EA4C3B-E39A-414E-9C18-D2F07818433A}">
      <dgm:prSet/>
      <dgm:spPr/>
      <dgm:t>
        <a:bodyPr/>
        <a:lstStyle/>
        <a:p>
          <a:endParaRPr lang="fr-FR"/>
        </a:p>
      </dgm:t>
    </dgm:pt>
    <dgm:pt modelId="{9C3603F3-4672-4654-BCCE-C232AD2BF69C}" type="pres">
      <dgm:prSet presAssocID="{A743407E-2527-42C5-B01D-BC46E57C6319}" presName="linear" presStyleCnt="0">
        <dgm:presLayoutVars>
          <dgm:animLvl val="lvl"/>
          <dgm:resizeHandles val="exact"/>
        </dgm:presLayoutVars>
      </dgm:prSet>
      <dgm:spPr/>
    </dgm:pt>
    <dgm:pt modelId="{0BC6ED5C-56DE-4200-BC8E-5A36FA4B542F}" type="pres">
      <dgm:prSet presAssocID="{15239E58-C805-4FAD-BA95-706A0A28BA06}" presName="parentText" presStyleLbl="node1" presStyleIdx="0" presStyleCnt="2" custLinFactNeighborX="-1626" custLinFactNeighborY="-1238">
        <dgm:presLayoutVars>
          <dgm:chMax val="0"/>
          <dgm:bulletEnabled val="1"/>
        </dgm:presLayoutVars>
      </dgm:prSet>
      <dgm:spPr/>
    </dgm:pt>
    <dgm:pt modelId="{701BDEB2-CA39-4C8D-9A68-87C1170637B2}" type="pres">
      <dgm:prSet presAssocID="{15239E58-C805-4FAD-BA95-706A0A28BA06}" presName="childText" presStyleLbl="revTx" presStyleIdx="0" presStyleCnt="2">
        <dgm:presLayoutVars>
          <dgm:bulletEnabled val="1"/>
        </dgm:presLayoutVars>
      </dgm:prSet>
      <dgm:spPr/>
    </dgm:pt>
    <dgm:pt modelId="{C4B40EED-41A8-4DB9-9341-ABFFDDDE9369}" type="pres">
      <dgm:prSet presAssocID="{E396D4E2-9632-41F9-B418-C327944C64BF}" presName="parentText" presStyleLbl="node1" presStyleIdx="1" presStyleCnt="2">
        <dgm:presLayoutVars>
          <dgm:chMax val="0"/>
          <dgm:bulletEnabled val="1"/>
        </dgm:presLayoutVars>
      </dgm:prSet>
      <dgm:spPr/>
    </dgm:pt>
    <dgm:pt modelId="{D4B16FEA-6653-4DF9-B639-349858FDE7D0}" type="pres">
      <dgm:prSet presAssocID="{E396D4E2-9632-41F9-B418-C327944C64BF}" presName="childText" presStyleLbl="revTx" presStyleIdx="1" presStyleCnt="2">
        <dgm:presLayoutVars>
          <dgm:bulletEnabled val="1"/>
        </dgm:presLayoutVars>
      </dgm:prSet>
      <dgm:spPr/>
    </dgm:pt>
  </dgm:ptLst>
  <dgm:cxnLst>
    <dgm:cxn modelId="{F7610B01-D831-44F8-BB19-B316327DEBCE}" type="presOf" srcId="{5D5B4B7F-D4EB-4819-8D4F-0B05AE39413F}" destId="{701BDEB2-CA39-4C8D-9A68-87C1170637B2}" srcOrd="0" destOrd="2" presId="urn:microsoft.com/office/officeart/2005/8/layout/vList2"/>
    <dgm:cxn modelId="{93C4E327-80B5-4A89-8535-31D1E852D819}" srcId="{A743407E-2527-42C5-B01D-BC46E57C6319}" destId="{E396D4E2-9632-41F9-B418-C327944C64BF}" srcOrd="1" destOrd="0" parTransId="{A1D88D67-8E83-4E55-8CBB-65C9389BB4A4}" sibTransId="{225E0EB1-D82D-4534-9AE5-21C3927D3211}"/>
    <dgm:cxn modelId="{93AE9229-0635-4AE5-870F-5083ED9DF2D4}" type="presOf" srcId="{E396D4E2-9632-41F9-B418-C327944C64BF}" destId="{C4B40EED-41A8-4DB9-9341-ABFFDDDE9369}" srcOrd="0" destOrd="0" presId="urn:microsoft.com/office/officeart/2005/8/layout/vList2"/>
    <dgm:cxn modelId="{38655339-C07E-4668-820D-32D0EBC81B5C}" srcId="{A743407E-2527-42C5-B01D-BC46E57C6319}" destId="{15239E58-C805-4FAD-BA95-706A0A28BA06}" srcOrd="0" destOrd="0" parTransId="{B164DD47-1E46-4FDE-973F-A8DA0B0F3269}" sibTransId="{78549D5F-7152-4089-ACFD-F094AB404661}"/>
    <dgm:cxn modelId="{93EA4C3B-E39A-414E-9C18-D2F07818433A}" srcId="{E396D4E2-9632-41F9-B418-C327944C64BF}" destId="{9985B35A-9217-48C6-B632-8D5A1395B0A0}" srcOrd="0" destOrd="0" parTransId="{4BFE6DD0-6BA8-4618-823B-B63C1A86501F}" sibTransId="{FCD64E65-E825-46FE-A50B-2B95580915DD}"/>
    <dgm:cxn modelId="{C710086A-CFFE-4379-B257-EAC07D983A79}" type="presOf" srcId="{A743407E-2527-42C5-B01D-BC46E57C6319}" destId="{9C3603F3-4672-4654-BCCE-C232AD2BF69C}" srcOrd="0" destOrd="0" presId="urn:microsoft.com/office/officeart/2005/8/layout/vList2"/>
    <dgm:cxn modelId="{2576594E-4F82-4808-83EA-78A644235493}" srcId="{15239E58-C805-4FAD-BA95-706A0A28BA06}" destId="{0636C2A2-A8C8-41B1-9B1C-0ACB0F9440D2}" srcOrd="0" destOrd="0" parTransId="{D1C6E466-0C46-48A7-8080-17EA1F9791A3}" sibTransId="{BEA70B3D-0295-439A-8B28-1E2FBECC0124}"/>
    <dgm:cxn modelId="{1AB0D759-4647-4F54-B4F0-0BEDE91C489B}" srcId="{0636C2A2-A8C8-41B1-9B1C-0ACB0F9440D2}" destId="{17A1B522-0CDA-4012-879F-C6903A54E495}" srcOrd="0" destOrd="0" parTransId="{1F4A3DD1-D513-490C-ACD4-2F15EDE308A1}" sibTransId="{320B3DC0-5D32-47D7-87C1-21E3383C7461}"/>
    <dgm:cxn modelId="{F2EBEA7C-1D15-4773-B249-3A757E5E539A}" type="presOf" srcId="{9985B35A-9217-48C6-B632-8D5A1395B0A0}" destId="{D4B16FEA-6653-4DF9-B639-349858FDE7D0}" srcOrd="0" destOrd="0" presId="urn:microsoft.com/office/officeart/2005/8/layout/vList2"/>
    <dgm:cxn modelId="{AFCCF293-06BC-4F8B-9A95-6595860B6629}" srcId="{0636C2A2-A8C8-41B1-9B1C-0ACB0F9440D2}" destId="{5D5B4B7F-D4EB-4819-8D4F-0B05AE39413F}" srcOrd="1" destOrd="0" parTransId="{52B6C373-B712-47BA-A2BC-EC5281B48B92}" sibTransId="{05BE46DB-30F5-4C7D-B682-31E74BF00DD1}"/>
    <dgm:cxn modelId="{19DBB09D-FDC5-498E-A3E6-BA12EFBEAC30}" type="presOf" srcId="{15239E58-C805-4FAD-BA95-706A0A28BA06}" destId="{0BC6ED5C-56DE-4200-BC8E-5A36FA4B542F}" srcOrd="0" destOrd="0" presId="urn:microsoft.com/office/officeart/2005/8/layout/vList2"/>
    <dgm:cxn modelId="{BF8682A4-801A-4B67-A4D2-8E22354806FB}" type="presOf" srcId="{203A69E9-2A09-41EA-B143-592FAF9D6F38}" destId="{701BDEB2-CA39-4C8D-9A68-87C1170637B2}" srcOrd="0" destOrd="3" presId="urn:microsoft.com/office/officeart/2005/8/layout/vList2"/>
    <dgm:cxn modelId="{DBA28FCF-B7DA-4C04-9890-6D5A298193CA}" type="presOf" srcId="{17A1B522-0CDA-4012-879F-C6903A54E495}" destId="{701BDEB2-CA39-4C8D-9A68-87C1170637B2}" srcOrd="0" destOrd="1" presId="urn:microsoft.com/office/officeart/2005/8/layout/vList2"/>
    <dgm:cxn modelId="{917698DE-2204-4973-8FA6-E334FECA46A4}" type="presOf" srcId="{0636C2A2-A8C8-41B1-9B1C-0ACB0F9440D2}" destId="{701BDEB2-CA39-4C8D-9A68-87C1170637B2}" srcOrd="0" destOrd="0" presId="urn:microsoft.com/office/officeart/2005/8/layout/vList2"/>
    <dgm:cxn modelId="{8F010AF3-D6AD-45CF-B535-034534271110}" srcId="{0636C2A2-A8C8-41B1-9B1C-0ACB0F9440D2}" destId="{203A69E9-2A09-41EA-B143-592FAF9D6F38}" srcOrd="2" destOrd="0" parTransId="{194DAF91-5E92-49AB-AE1F-EB2905BF0BA6}" sibTransId="{13A1E9FF-D51B-4A80-B955-CBE8A66103AF}"/>
    <dgm:cxn modelId="{431E99CA-7B66-42D6-8CF6-3E94F81B359B}" type="presParOf" srcId="{9C3603F3-4672-4654-BCCE-C232AD2BF69C}" destId="{0BC6ED5C-56DE-4200-BC8E-5A36FA4B542F}" srcOrd="0" destOrd="0" presId="urn:microsoft.com/office/officeart/2005/8/layout/vList2"/>
    <dgm:cxn modelId="{F2F945EF-625C-4BDC-A725-AD6BAB7566BF}" type="presParOf" srcId="{9C3603F3-4672-4654-BCCE-C232AD2BF69C}" destId="{701BDEB2-CA39-4C8D-9A68-87C1170637B2}" srcOrd="1" destOrd="0" presId="urn:microsoft.com/office/officeart/2005/8/layout/vList2"/>
    <dgm:cxn modelId="{D393D0D5-B666-403A-A840-E20F2C8524AF}" type="presParOf" srcId="{9C3603F3-4672-4654-BCCE-C232AD2BF69C}" destId="{C4B40EED-41A8-4DB9-9341-ABFFDDDE9369}" srcOrd="2" destOrd="0" presId="urn:microsoft.com/office/officeart/2005/8/layout/vList2"/>
    <dgm:cxn modelId="{28B640A7-E7E9-4E4B-B84D-84646B9FF42E}" type="presParOf" srcId="{9C3603F3-4672-4654-BCCE-C232AD2BF69C}" destId="{D4B16FEA-6653-4DF9-B639-349858FDE7D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43407E-2527-42C5-B01D-BC46E57C631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fr-FR"/>
        </a:p>
      </dgm:t>
    </dgm:pt>
    <dgm:pt modelId="{0636C2A2-A8C8-41B1-9B1C-0ACB0F9440D2}">
      <dgm:prSet phldrT="[Texte]" custT="1"/>
      <dgm:spPr/>
      <dgm:t>
        <a:bodyPr/>
        <a:lstStyle/>
        <a:p>
          <a:pPr>
            <a:buFontTx/>
            <a:buNone/>
          </a:pPr>
          <a:endParaRPr lang="fr-FR" sz="1600" dirty="0"/>
        </a:p>
      </dgm:t>
    </dgm:pt>
    <dgm:pt modelId="{D1C6E466-0C46-48A7-8080-17EA1F9791A3}" type="parTrans" cxnId="{2576594E-4F82-4808-83EA-78A644235493}">
      <dgm:prSet/>
      <dgm:spPr/>
      <dgm:t>
        <a:bodyPr/>
        <a:lstStyle/>
        <a:p>
          <a:endParaRPr lang="fr-FR"/>
        </a:p>
      </dgm:t>
    </dgm:pt>
    <dgm:pt modelId="{BEA70B3D-0295-439A-8B28-1E2FBECC0124}" type="sibTrans" cxnId="{2576594E-4F82-4808-83EA-78A644235493}">
      <dgm:prSet/>
      <dgm:spPr/>
      <dgm:t>
        <a:bodyPr/>
        <a:lstStyle/>
        <a:p>
          <a:endParaRPr lang="fr-FR"/>
        </a:p>
      </dgm:t>
    </dgm:pt>
    <dgm:pt modelId="{9985B35A-9217-48C6-B632-8D5A1395B0A0}">
      <dgm:prSet custT="1"/>
      <dgm:spPr/>
      <dgm:t>
        <a:bodyPr/>
        <a:lstStyle/>
        <a:p>
          <a:pPr marL="228600" lvl="1" indent="-228600" algn="l" defTabSz="889000">
            <a:lnSpc>
              <a:spcPct val="90000"/>
            </a:lnSpc>
            <a:spcBef>
              <a:spcPct val="0"/>
            </a:spcBef>
            <a:spcAft>
              <a:spcPct val="20000"/>
            </a:spcAft>
            <a:buFontTx/>
            <a:buNone/>
          </a:pPr>
          <a:endParaRPr lang="fr-FR" sz="1600" kern="1200" dirty="0">
            <a:solidFill>
              <a:prstClr val="black">
                <a:hueOff val="0"/>
                <a:satOff val="0"/>
                <a:lumOff val="0"/>
                <a:alphaOff val="0"/>
              </a:prstClr>
            </a:solidFill>
            <a:latin typeface="Calibri"/>
            <a:ea typeface="+mn-ea"/>
            <a:cs typeface="+mn-cs"/>
          </a:endParaRPr>
        </a:p>
      </dgm:t>
    </dgm:pt>
    <dgm:pt modelId="{4BFE6DD0-6BA8-4618-823B-B63C1A86501F}" type="parTrans" cxnId="{93EA4C3B-E39A-414E-9C18-D2F07818433A}">
      <dgm:prSet/>
      <dgm:spPr/>
      <dgm:t>
        <a:bodyPr/>
        <a:lstStyle/>
        <a:p>
          <a:endParaRPr lang="fr-FR"/>
        </a:p>
      </dgm:t>
    </dgm:pt>
    <dgm:pt modelId="{FCD64E65-E825-46FE-A50B-2B95580915DD}" type="sibTrans" cxnId="{93EA4C3B-E39A-414E-9C18-D2F07818433A}">
      <dgm:prSet/>
      <dgm:spPr/>
      <dgm:t>
        <a:bodyPr/>
        <a:lstStyle/>
        <a:p>
          <a:endParaRPr lang="fr-FR"/>
        </a:p>
      </dgm:t>
    </dgm:pt>
    <dgm:pt modelId="{15239E58-C805-4FAD-BA95-706A0A28BA06}">
      <dgm:prSet phldrT="[Texte]" custT="1"/>
      <dgm:spPr/>
      <dgm:t>
        <a:bodyPr/>
        <a:lstStyle/>
        <a:p>
          <a:r>
            <a:rPr lang="en-US" sz="2000" dirty="0"/>
            <a:t>RAQUETTES  FFT 2021</a:t>
          </a:r>
        </a:p>
      </dgm:t>
    </dgm:pt>
    <dgm:pt modelId="{78549D5F-7152-4089-ACFD-F094AB404661}" type="sibTrans" cxnId="{38655339-C07E-4668-820D-32D0EBC81B5C}">
      <dgm:prSet/>
      <dgm:spPr/>
      <dgm:t>
        <a:bodyPr/>
        <a:lstStyle/>
        <a:p>
          <a:endParaRPr lang="fr-FR"/>
        </a:p>
      </dgm:t>
    </dgm:pt>
    <dgm:pt modelId="{B164DD47-1E46-4FDE-973F-A8DA0B0F3269}" type="parTrans" cxnId="{38655339-C07E-4668-820D-32D0EBC81B5C}">
      <dgm:prSet/>
      <dgm:spPr/>
      <dgm:t>
        <a:bodyPr/>
        <a:lstStyle/>
        <a:p>
          <a:endParaRPr lang="fr-FR"/>
        </a:p>
      </dgm:t>
    </dgm:pt>
    <dgm:pt modelId="{2B390475-674C-4A5B-A856-FF393BB3912D}">
      <dgm:prSet custT="1"/>
      <dgm:spPr>
        <a:solidFill>
          <a:schemeClr val="bg1"/>
        </a:solidFill>
      </dgm:spPr>
      <dgm:t>
        <a:bodyPr/>
        <a:lstStyle/>
        <a:p>
          <a:pPr marL="228600" lvl="1" indent="-228600" algn="l" defTabSz="889000">
            <a:lnSpc>
              <a:spcPct val="90000"/>
            </a:lnSpc>
            <a:spcBef>
              <a:spcPct val="0"/>
            </a:spcBef>
            <a:spcAft>
              <a:spcPct val="20000"/>
            </a:spcAft>
            <a:buFontTx/>
            <a:buNone/>
          </a:pPr>
          <a:r>
            <a:rPr lang="fr-FR" sz="1600" kern="1200" dirty="0">
              <a:solidFill>
                <a:prstClr val="black">
                  <a:hueOff val="0"/>
                  <a:satOff val="0"/>
                  <a:lumOff val="0"/>
                  <a:alphaOff val="0"/>
                </a:prstClr>
              </a:solidFill>
              <a:latin typeface="Calibri"/>
              <a:ea typeface="+mn-ea"/>
              <a:cs typeface="+mn-cs"/>
            </a:rPr>
            <a:t>La rencontre s’est déroulé le samedi 6 Mars 2021 à Dommartin</a:t>
          </a:r>
        </a:p>
        <a:p>
          <a:pPr marL="228600" lvl="1" indent="-228600" algn="l" defTabSz="889000">
            <a:lnSpc>
              <a:spcPct val="90000"/>
            </a:lnSpc>
            <a:spcBef>
              <a:spcPct val="0"/>
            </a:spcBef>
            <a:spcAft>
              <a:spcPct val="20000"/>
            </a:spcAft>
            <a:buFontTx/>
            <a:buNone/>
          </a:pPr>
          <a:r>
            <a:rPr lang="fr-FR" sz="1600" kern="1200" dirty="0">
              <a:solidFill>
                <a:prstClr val="black">
                  <a:hueOff val="0"/>
                  <a:satOff val="0"/>
                  <a:lumOff val="0"/>
                  <a:alphaOff val="0"/>
                </a:prstClr>
              </a:solidFill>
              <a:latin typeface="Calibri"/>
              <a:ea typeface="+mn-ea"/>
              <a:cs typeface="+mn-cs"/>
            </a:rPr>
            <a:t>4 clubs se sont rencontrés.</a:t>
          </a:r>
        </a:p>
        <a:p>
          <a:pPr marL="228600" lvl="1" indent="-228600" algn="l" defTabSz="889000">
            <a:lnSpc>
              <a:spcPct val="90000"/>
            </a:lnSpc>
            <a:spcBef>
              <a:spcPct val="0"/>
            </a:spcBef>
            <a:spcAft>
              <a:spcPct val="20000"/>
            </a:spcAft>
            <a:buFontTx/>
            <a:buNone/>
          </a:pPr>
          <a:r>
            <a:rPr lang="fr-FR" sz="1600" kern="1200" dirty="0">
              <a:solidFill>
                <a:prstClr val="black">
                  <a:hueOff val="0"/>
                  <a:satOff val="0"/>
                  <a:lumOff val="0"/>
                  <a:alphaOff val="0"/>
                </a:prstClr>
              </a:solidFill>
              <a:latin typeface="Calibri"/>
              <a:ea typeface="+mn-ea"/>
              <a:cs typeface="+mn-cs"/>
            </a:rPr>
            <a:t>Toutes les joueuses ont été ravies de leur après midi.</a:t>
          </a:r>
        </a:p>
        <a:p>
          <a:pPr marL="228600" lvl="1" indent="-228600" algn="l" defTabSz="889000">
            <a:lnSpc>
              <a:spcPct val="90000"/>
            </a:lnSpc>
            <a:spcBef>
              <a:spcPct val="0"/>
            </a:spcBef>
            <a:spcAft>
              <a:spcPct val="20000"/>
            </a:spcAft>
            <a:buFontTx/>
            <a:buNone/>
          </a:pPr>
          <a:r>
            <a:rPr lang="fr-FR" sz="1600" kern="1200" dirty="0">
              <a:solidFill>
                <a:prstClr val="black">
                  <a:hueOff val="0"/>
                  <a:satOff val="0"/>
                  <a:lumOff val="0"/>
                  <a:alphaOff val="0"/>
                </a:prstClr>
              </a:solidFill>
              <a:latin typeface="Calibri"/>
              <a:ea typeface="+mn-ea"/>
              <a:cs typeface="+mn-cs"/>
            </a:rPr>
            <a:t>Dommartin représenté par Florence, Cécile, Henriette et </a:t>
          </a:r>
          <a:r>
            <a:rPr lang="fr-FR" sz="1600" kern="1200" dirty="0" err="1">
              <a:solidFill>
                <a:prstClr val="black">
                  <a:hueOff val="0"/>
                  <a:satOff val="0"/>
                  <a:lumOff val="0"/>
                  <a:alphaOff val="0"/>
                </a:prstClr>
              </a:solidFill>
              <a:latin typeface="Calibri"/>
              <a:ea typeface="+mn-ea"/>
              <a:cs typeface="+mn-cs"/>
            </a:rPr>
            <a:t>Chrys</a:t>
          </a:r>
          <a:r>
            <a:rPr lang="fr-FR" sz="1600" kern="1200" dirty="0">
              <a:solidFill>
                <a:prstClr val="black">
                  <a:hueOff val="0"/>
                  <a:satOff val="0"/>
                  <a:lumOff val="0"/>
                  <a:alphaOff val="0"/>
                </a:prstClr>
              </a:solidFill>
              <a:latin typeface="Calibri"/>
              <a:ea typeface="+mn-ea"/>
              <a:cs typeface="+mn-cs"/>
            </a:rPr>
            <a:t> ont fini deuxième de leur poule.</a:t>
          </a:r>
        </a:p>
        <a:p>
          <a:pPr marL="228600" lvl="1" indent="-228600" algn="l" defTabSz="889000">
            <a:lnSpc>
              <a:spcPct val="90000"/>
            </a:lnSpc>
            <a:spcBef>
              <a:spcPct val="0"/>
            </a:spcBef>
            <a:spcAft>
              <a:spcPct val="20000"/>
            </a:spcAft>
            <a:buFontTx/>
            <a:buNone/>
          </a:pPr>
          <a:endParaRPr lang="fr-FR" sz="1600" kern="1200" dirty="0">
            <a:solidFill>
              <a:prstClr val="black">
                <a:hueOff val="0"/>
                <a:satOff val="0"/>
                <a:lumOff val="0"/>
                <a:alphaOff val="0"/>
              </a:prstClr>
            </a:solidFill>
            <a:latin typeface="Calibri"/>
            <a:ea typeface="+mn-ea"/>
            <a:cs typeface="+mn-cs"/>
          </a:endParaRPr>
        </a:p>
        <a:p>
          <a:pPr marL="228600" lvl="1" indent="-228600" algn="l" defTabSz="889000">
            <a:lnSpc>
              <a:spcPct val="90000"/>
            </a:lnSpc>
            <a:spcBef>
              <a:spcPct val="0"/>
            </a:spcBef>
            <a:spcAft>
              <a:spcPct val="20000"/>
            </a:spcAft>
            <a:buFontTx/>
            <a:buNone/>
          </a:pPr>
          <a:endParaRPr lang="fr-FR" sz="1600" kern="1200" dirty="0">
            <a:solidFill>
              <a:prstClr val="black">
                <a:hueOff val="0"/>
                <a:satOff val="0"/>
                <a:lumOff val="0"/>
                <a:alphaOff val="0"/>
              </a:prstClr>
            </a:solidFill>
            <a:latin typeface="Calibri"/>
            <a:ea typeface="+mn-ea"/>
            <a:cs typeface="+mn-cs"/>
          </a:endParaRPr>
        </a:p>
      </dgm:t>
    </dgm:pt>
    <dgm:pt modelId="{49BFAB52-D43F-4CA1-B07D-D70725EEA9CC}" type="parTrans" cxnId="{14234D2C-2562-499F-B57D-CED69FBEF598}">
      <dgm:prSet/>
      <dgm:spPr/>
      <dgm:t>
        <a:bodyPr/>
        <a:lstStyle/>
        <a:p>
          <a:endParaRPr lang="fr-FR"/>
        </a:p>
      </dgm:t>
    </dgm:pt>
    <dgm:pt modelId="{61A6E1C5-08B6-4C21-BBBA-031747174090}" type="sibTrans" cxnId="{14234D2C-2562-499F-B57D-CED69FBEF598}">
      <dgm:prSet/>
      <dgm:spPr/>
      <dgm:t>
        <a:bodyPr/>
        <a:lstStyle/>
        <a:p>
          <a:endParaRPr lang="fr-FR"/>
        </a:p>
      </dgm:t>
    </dgm:pt>
    <dgm:pt modelId="{9C3603F3-4672-4654-BCCE-C232AD2BF69C}" type="pres">
      <dgm:prSet presAssocID="{A743407E-2527-42C5-B01D-BC46E57C6319}" presName="linear" presStyleCnt="0">
        <dgm:presLayoutVars>
          <dgm:animLvl val="lvl"/>
          <dgm:resizeHandles val="exact"/>
        </dgm:presLayoutVars>
      </dgm:prSet>
      <dgm:spPr/>
    </dgm:pt>
    <dgm:pt modelId="{0BC6ED5C-56DE-4200-BC8E-5A36FA4B542F}" type="pres">
      <dgm:prSet presAssocID="{15239E58-C805-4FAD-BA95-706A0A28BA06}" presName="parentText" presStyleLbl="node1" presStyleIdx="0" presStyleCnt="2" custScaleY="38556" custLinFactNeighborX="-1626" custLinFactNeighborY="-1238">
        <dgm:presLayoutVars>
          <dgm:chMax val="0"/>
          <dgm:bulletEnabled val="1"/>
        </dgm:presLayoutVars>
      </dgm:prSet>
      <dgm:spPr/>
    </dgm:pt>
    <dgm:pt modelId="{701BDEB2-CA39-4C8D-9A68-87C1170637B2}" type="pres">
      <dgm:prSet presAssocID="{15239E58-C805-4FAD-BA95-706A0A28BA06}" presName="childText" presStyleLbl="revTx" presStyleIdx="0" presStyleCnt="2">
        <dgm:presLayoutVars>
          <dgm:bulletEnabled val="1"/>
        </dgm:presLayoutVars>
      </dgm:prSet>
      <dgm:spPr/>
    </dgm:pt>
    <dgm:pt modelId="{63B36DE6-3305-4931-96E4-CB1FB76A5918}" type="pres">
      <dgm:prSet presAssocID="{2B390475-674C-4A5B-A856-FF393BB3912D}" presName="parentText" presStyleLbl="node1" presStyleIdx="1" presStyleCnt="2">
        <dgm:presLayoutVars>
          <dgm:chMax val="0"/>
          <dgm:bulletEnabled val="1"/>
        </dgm:presLayoutVars>
      </dgm:prSet>
      <dgm:spPr/>
    </dgm:pt>
    <dgm:pt modelId="{7EE0086A-319A-4147-86EF-300BA0F13DDA}" type="pres">
      <dgm:prSet presAssocID="{2B390475-674C-4A5B-A856-FF393BB3912D}" presName="childText" presStyleLbl="revTx" presStyleIdx="1" presStyleCnt="2">
        <dgm:presLayoutVars>
          <dgm:bulletEnabled val="1"/>
        </dgm:presLayoutVars>
      </dgm:prSet>
      <dgm:spPr/>
    </dgm:pt>
  </dgm:ptLst>
  <dgm:cxnLst>
    <dgm:cxn modelId="{87BC1D04-7573-4955-951E-33DE9F1D51A7}" type="presOf" srcId="{9985B35A-9217-48C6-B632-8D5A1395B0A0}" destId="{7EE0086A-319A-4147-86EF-300BA0F13DDA}" srcOrd="0" destOrd="0" presId="urn:microsoft.com/office/officeart/2005/8/layout/vList2"/>
    <dgm:cxn modelId="{14234D2C-2562-499F-B57D-CED69FBEF598}" srcId="{A743407E-2527-42C5-B01D-BC46E57C6319}" destId="{2B390475-674C-4A5B-A856-FF393BB3912D}" srcOrd="1" destOrd="0" parTransId="{49BFAB52-D43F-4CA1-B07D-D70725EEA9CC}" sibTransId="{61A6E1C5-08B6-4C21-BBBA-031747174090}"/>
    <dgm:cxn modelId="{38655339-C07E-4668-820D-32D0EBC81B5C}" srcId="{A743407E-2527-42C5-B01D-BC46E57C6319}" destId="{15239E58-C805-4FAD-BA95-706A0A28BA06}" srcOrd="0" destOrd="0" parTransId="{B164DD47-1E46-4FDE-973F-A8DA0B0F3269}" sibTransId="{78549D5F-7152-4089-ACFD-F094AB404661}"/>
    <dgm:cxn modelId="{93EA4C3B-E39A-414E-9C18-D2F07818433A}" srcId="{2B390475-674C-4A5B-A856-FF393BB3912D}" destId="{9985B35A-9217-48C6-B632-8D5A1395B0A0}" srcOrd="0" destOrd="0" parTransId="{4BFE6DD0-6BA8-4618-823B-B63C1A86501F}" sibTransId="{FCD64E65-E825-46FE-A50B-2B95580915DD}"/>
    <dgm:cxn modelId="{C710086A-CFFE-4379-B257-EAC07D983A79}" type="presOf" srcId="{A743407E-2527-42C5-B01D-BC46E57C6319}" destId="{9C3603F3-4672-4654-BCCE-C232AD2BF69C}" srcOrd="0" destOrd="0" presId="urn:microsoft.com/office/officeart/2005/8/layout/vList2"/>
    <dgm:cxn modelId="{2576594E-4F82-4808-83EA-78A644235493}" srcId="{15239E58-C805-4FAD-BA95-706A0A28BA06}" destId="{0636C2A2-A8C8-41B1-9B1C-0ACB0F9440D2}" srcOrd="0" destOrd="0" parTransId="{D1C6E466-0C46-48A7-8080-17EA1F9791A3}" sibTransId="{BEA70B3D-0295-439A-8B28-1E2FBECC0124}"/>
    <dgm:cxn modelId="{75F0659C-2EED-499F-A2C2-E127492E71A5}" type="presOf" srcId="{2B390475-674C-4A5B-A856-FF393BB3912D}" destId="{63B36DE6-3305-4931-96E4-CB1FB76A5918}" srcOrd="0" destOrd="0" presId="urn:microsoft.com/office/officeart/2005/8/layout/vList2"/>
    <dgm:cxn modelId="{19DBB09D-FDC5-498E-A3E6-BA12EFBEAC30}" type="presOf" srcId="{15239E58-C805-4FAD-BA95-706A0A28BA06}" destId="{0BC6ED5C-56DE-4200-BC8E-5A36FA4B542F}" srcOrd="0" destOrd="0" presId="urn:microsoft.com/office/officeart/2005/8/layout/vList2"/>
    <dgm:cxn modelId="{917698DE-2204-4973-8FA6-E334FECA46A4}" type="presOf" srcId="{0636C2A2-A8C8-41B1-9B1C-0ACB0F9440D2}" destId="{701BDEB2-CA39-4C8D-9A68-87C1170637B2}" srcOrd="0" destOrd="0" presId="urn:microsoft.com/office/officeart/2005/8/layout/vList2"/>
    <dgm:cxn modelId="{431E99CA-7B66-42D6-8CF6-3E94F81B359B}" type="presParOf" srcId="{9C3603F3-4672-4654-BCCE-C232AD2BF69C}" destId="{0BC6ED5C-56DE-4200-BC8E-5A36FA4B542F}" srcOrd="0" destOrd="0" presId="urn:microsoft.com/office/officeart/2005/8/layout/vList2"/>
    <dgm:cxn modelId="{F2F945EF-625C-4BDC-A725-AD6BAB7566BF}" type="presParOf" srcId="{9C3603F3-4672-4654-BCCE-C232AD2BF69C}" destId="{701BDEB2-CA39-4C8D-9A68-87C1170637B2}" srcOrd="1" destOrd="0" presId="urn:microsoft.com/office/officeart/2005/8/layout/vList2"/>
    <dgm:cxn modelId="{090D89E6-08DA-4174-866B-AD3420501361}" type="presParOf" srcId="{9C3603F3-4672-4654-BCCE-C232AD2BF69C}" destId="{63B36DE6-3305-4931-96E4-CB1FB76A5918}" srcOrd="2" destOrd="0" presId="urn:microsoft.com/office/officeart/2005/8/layout/vList2"/>
    <dgm:cxn modelId="{5F6110E5-0004-4A5D-B4CE-925D5A47EA51}" type="presParOf" srcId="{9C3603F3-4672-4654-BCCE-C232AD2BF69C}" destId="{7EE0086A-319A-4147-86EF-300BA0F13DD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43407E-2527-42C5-B01D-BC46E57C631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fr-FR"/>
        </a:p>
      </dgm:t>
    </dgm:pt>
    <dgm:pt modelId="{9985B35A-9217-48C6-B632-8D5A1395B0A0}">
      <dgm:prSet custT="1"/>
      <dgm:spPr/>
      <dgm:t>
        <a:bodyPr/>
        <a:lstStyle/>
        <a:p>
          <a:pPr marL="228600" lvl="1" indent="-228600" algn="l" defTabSz="889000">
            <a:lnSpc>
              <a:spcPct val="90000"/>
            </a:lnSpc>
            <a:spcBef>
              <a:spcPct val="0"/>
            </a:spcBef>
            <a:spcAft>
              <a:spcPct val="20000"/>
            </a:spcAft>
            <a:buFont typeface="Arial" panose="020B0604020202020204" pitchFamily="34" charset="0"/>
            <a:buChar char="•"/>
          </a:pPr>
          <a:endParaRPr lang="fr-FR" sz="1800" kern="1200" dirty="0">
            <a:solidFill>
              <a:prstClr val="black">
                <a:hueOff val="0"/>
                <a:satOff val="0"/>
                <a:lumOff val="0"/>
                <a:alphaOff val="0"/>
              </a:prstClr>
            </a:solidFill>
            <a:latin typeface="Calibri"/>
            <a:ea typeface="+mn-ea"/>
            <a:cs typeface="+mn-cs"/>
          </a:endParaRPr>
        </a:p>
      </dgm:t>
    </dgm:pt>
    <dgm:pt modelId="{FCD64E65-E825-46FE-A50B-2B95580915DD}" type="sibTrans" cxnId="{93EA4C3B-E39A-414E-9C18-D2F07818433A}">
      <dgm:prSet/>
      <dgm:spPr/>
      <dgm:t>
        <a:bodyPr/>
        <a:lstStyle/>
        <a:p>
          <a:endParaRPr lang="fr-FR"/>
        </a:p>
      </dgm:t>
    </dgm:pt>
    <dgm:pt modelId="{4BFE6DD0-6BA8-4618-823B-B63C1A86501F}" type="parTrans" cxnId="{93EA4C3B-E39A-414E-9C18-D2F07818433A}">
      <dgm:prSet/>
      <dgm:spPr/>
      <dgm:t>
        <a:bodyPr/>
        <a:lstStyle/>
        <a:p>
          <a:endParaRPr lang="fr-FR"/>
        </a:p>
      </dgm:t>
    </dgm:pt>
    <dgm:pt modelId="{0636C2A2-A8C8-41B1-9B1C-0ACB0F9440D2}">
      <dgm:prSet phldrT="[Texte]" custT="1"/>
      <dgm:spPr/>
      <dgm:t>
        <a:bodyPr/>
        <a:lstStyle/>
        <a:p>
          <a:pPr>
            <a:buFont typeface="Arial" panose="020B0604020202020204" pitchFamily="34" charset="0"/>
            <a:buChar char="•"/>
          </a:pPr>
          <a:r>
            <a:rPr lang="fr-FR" sz="1800" dirty="0"/>
            <a:t>RAQUETTES FFT ADOS 13/16 ANS  2021</a:t>
          </a:r>
        </a:p>
      </dgm:t>
    </dgm:pt>
    <dgm:pt modelId="{BEA70B3D-0295-439A-8B28-1E2FBECC0124}" type="sibTrans" cxnId="{2576594E-4F82-4808-83EA-78A644235493}">
      <dgm:prSet/>
      <dgm:spPr/>
      <dgm:t>
        <a:bodyPr/>
        <a:lstStyle/>
        <a:p>
          <a:endParaRPr lang="fr-FR"/>
        </a:p>
      </dgm:t>
    </dgm:pt>
    <dgm:pt modelId="{D1C6E466-0C46-48A7-8080-17EA1F9791A3}" type="parTrans" cxnId="{2576594E-4F82-4808-83EA-78A644235493}">
      <dgm:prSet/>
      <dgm:spPr/>
      <dgm:t>
        <a:bodyPr/>
        <a:lstStyle/>
        <a:p>
          <a:endParaRPr lang="fr-FR"/>
        </a:p>
      </dgm:t>
    </dgm:pt>
    <dgm:pt modelId="{53136A44-F624-4977-AEB1-0A9901753271}">
      <dgm:prSet phldrT="[Texte]" custT="1"/>
      <dgm:spPr/>
      <dgm:t>
        <a:bodyPr/>
        <a:lstStyle/>
        <a:p>
          <a:pPr>
            <a:buFont typeface="Arial" panose="020B0604020202020204" pitchFamily="34" charset="0"/>
            <a:buChar char="•"/>
          </a:pPr>
          <a:r>
            <a:rPr lang="fr-FR" sz="1800" dirty="0"/>
            <a:t>Cette année les raquettes ados se jouaient en double .</a:t>
          </a:r>
        </a:p>
      </dgm:t>
    </dgm:pt>
    <dgm:pt modelId="{23CEB0C0-DD1F-4CF7-8970-0ED5A07900B6}" type="sibTrans" cxnId="{414D48AD-F55B-4F31-A51F-A178D44D1A19}">
      <dgm:prSet/>
      <dgm:spPr/>
      <dgm:t>
        <a:bodyPr/>
        <a:lstStyle/>
        <a:p>
          <a:endParaRPr lang="fr-FR"/>
        </a:p>
      </dgm:t>
    </dgm:pt>
    <dgm:pt modelId="{4F3CEC14-723F-41DB-82C5-DB65B0F37CE1}" type="parTrans" cxnId="{414D48AD-F55B-4F31-A51F-A178D44D1A19}">
      <dgm:prSet/>
      <dgm:spPr/>
      <dgm:t>
        <a:bodyPr/>
        <a:lstStyle/>
        <a:p>
          <a:endParaRPr lang="fr-FR"/>
        </a:p>
      </dgm:t>
    </dgm:pt>
    <dgm:pt modelId="{E396D4E2-9632-41F9-B418-C327944C64BF}">
      <dgm:prSet custT="1"/>
      <dgm:spPr>
        <a:blipFill rotWithShape="0">
          <a:blip xmlns:r="http://schemas.openxmlformats.org/officeDocument/2006/relationships" r:embed="rId1"/>
          <a:srcRect/>
          <a:stretch>
            <a:fillRect l="-476000" r="-476000"/>
          </a:stretch>
        </a:blipFill>
      </dgm:spPr>
      <dgm:t>
        <a:bodyPr/>
        <a:lstStyle/>
        <a:p>
          <a:r>
            <a:rPr lang="fr-FR" sz="2000" b="1" u="sng" dirty="0"/>
            <a:t>ce</a:t>
          </a:r>
          <a:endParaRPr lang="fr-FR" sz="2000" dirty="0"/>
        </a:p>
      </dgm:t>
    </dgm:pt>
    <dgm:pt modelId="{225E0EB1-D82D-4534-9AE5-21C3927D3211}" type="sibTrans" cxnId="{93C4E327-80B5-4A89-8535-31D1E852D819}">
      <dgm:prSet/>
      <dgm:spPr/>
      <dgm:t>
        <a:bodyPr/>
        <a:lstStyle/>
        <a:p>
          <a:endParaRPr lang="fr-FR"/>
        </a:p>
      </dgm:t>
    </dgm:pt>
    <dgm:pt modelId="{A1D88D67-8E83-4E55-8CBB-65C9389BB4A4}" type="parTrans" cxnId="{93C4E327-80B5-4A89-8535-31D1E852D819}">
      <dgm:prSet/>
      <dgm:spPr/>
      <dgm:t>
        <a:bodyPr/>
        <a:lstStyle/>
        <a:p>
          <a:endParaRPr lang="fr-FR"/>
        </a:p>
      </dgm:t>
    </dgm:pt>
    <dgm:pt modelId="{75EE4E84-3A9F-438E-8D6B-E8E3783D4CD7}">
      <dgm:prSet phldrT="[Texte]" custT="1"/>
      <dgm:spPr/>
      <dgm:t>
        <a:bodyPr/>
        <a:lstStyle/>
        <a:p>
          <a:pPr>
            <a:buFont typeface="Arial" panose="020B0604020202020204" pitchFamily="34" charset="0"/>
            <a:buChar char="•"/>
          </a:pPr>
          <a:r>
            <a:rPr lang="fr-FR" sz="1800" dirty="0"/>
            <a:t>Nous avons fait une entente avec le club de Lissieu.</a:t>
          </a:r>
        </a:p>
      </dgm:t>
    </dgm:pt>
    <dgm:pt modelId="{3CF9DC51-50E3-4B47-8987-4C2A19C4D33D}" type="parTrans" cxnId="{49D174CB-2FD4-49A4-86EA-F2E32F5131B8}">
      <dgm:prSet/>
      <dgm:spPr/>
      <dgm:t>
        <a:bodyPr/>
        <a:lstStyle/>
        <a:p>
          <a:endParaRPr lang="fr-FR"/>
        </a:p>
      </dgm:t>
    </dgm:pt>
    <dgm:pt modelId="{7FABEAD4-E6D6-4B6E-974C-7295FB59A15B}" type="sibTrans" cxnId="{49D174CB-2FD4-49A4-86EA-F2E32F5131B8}">
      <dgm:prSet/>
      <dgm:spPr/>
      <dgm:t>
        <a:bodyPr/>
        <a:lstStyle/>
        <a:p>
          <a:endParaRPr lang="fr-FR"/>
        </a:p>
      </dgm:t>
    </dgm:pt>
    <dgm:pt modelId="{DBC0BFEB-4B38-41B1-9800-95BD7271331F}">
      <dgm:prSet phldrT="[Texte]" custT="1"/>
      <dgm:spPr/>
      <dgm:t>
        <a:bodyPr/>
        <a:lstStyle/>
        <a:p>
          <a:pPr>
            <a:buFont typeface="Arial" panose="020B0604020202020204" pitchFamily="34" charset="0"/>
            <a:buChar char="•"/>
          </a:pPr>
          <a:r>
            <a:rPr lang="fr-FR" sz="1800" dirty="0"/>
            <a:t>Nos filles Audrey , Estelle, Elina et Julie ont fini première de leur poule;  elles ont joué les phases finale et nous ont rapporté la coupe . </a:t>
          </a:r>
        </a:p>
      </dgm:t>
    </dgm:pt>
    <dgm:pt modelId="{5194A584-755C-4EB5-A7F1-AFAE778F5205}" type="parTrans" cxnId="{687B8B47-A44B-4716-ABFB-B2D9490051E1}">
      <dgm:prSet/>
      <dgm:spPr/>
      <dgm:t>
        <a:bodyPr/>
        <a:lstStyle/>
        <a:p>
          <a:endParaRPr lang="fr-FR"/>
        </a:p>
      </dgm:t>
    </dgm:pt>
    <dgm:pt modelId="{7BC1EDDF-E7D8-4570-9290-EC9105023851}" type="sibTrans" cxnId="{687B8B47-A44B-4716-ABFB-B2D9490051E1}">
      <dgm:prSet/>
      <dgm:spPr/>
      <dgm:t>
        <a:bodyPr/>
        <a:lstStyle/>
        <a:p>
          <a:endParaRPr lang="fr-FR"/>
        </a:p>
      </dgm:t>
    </dgm:pt>
    <dgm:pt modelId="{34FFC0D8-8068-478E-A3DA-1725A808FC88}">
      <dgm:prSet phldrT="[Texte]" custT="1"/>
      <dgm:spPr/>
      <dgm:t>
        <a:bodyPr/>
        <a:lstStyle/>
        <a:p>
          <a:pPr>
            <a:buFont typeface="Arial" panose="020B0604020202020204" pitchFamily="34" charset="0"/>
            <a:buChar char="•"/>
          </a:pPr>
          <a:endParaRPr lang="fr-FR" sz="1800" dirty="0"/>
        </a:p>
      </dgm:t>
    </dgm:pt>
    <dgm:pt modelId="{26A6F32E-43B8-450D-8C8B-C9E7F2B3FA9F}" type="parTrans" cxnId="{6FAB4661-247B-47DF-B8DE-5BC56551190E}">
      <dgm:prSet/>
      <dgm:spPr/>
      <dgm:t>
        <a:bodyPr/>
        <a:lstStyle/>
        <a:p>
          <a:endParaRPr lang="fr-FR"/>
        </a:p>
      </dgm:t>
    </dgm:pt>
    <dgm:pt modelId="{1DBE6886-4C75-4FF7-8B80-DAC9079C46D5}" type="sibTrans" cxnId="{6FAB4661-247B-47DF-B8DE-5BC56551190E}">
      <dgm:prSet/>
      <dgm:spPr/>
      <dgm:t>
        <a:bodyPr/>
        <a:lstStyle/>
        <a:p>
          <a:endParaRPr lang="fr-FR"/>
        </a:p>
      </dgm:t>
    </dgm:pt>
    <dgm:pt modelId="{E3252F34-BCD2-48DA-BE9B-9D944BCE91B7}">
      <dgm:prSet phldrT="[Texte]" custT="1"/>
      <dgm:spPr/>
      <dgm:t>
        <a:bodyPr/>
        <a:lstStyle/>
        <a:p>
          <a:pPr>
            <a:buFont typeface="Arial" panose="020B0604020202020204" pitchFamily="34" charset="0"/>
            <a:buChar char="•"/>
          </a:pPr>
          <a:endParaRPr lang="fr-FR" sz="1800" dirty="0"/>
        </a:p>
      </dgm:t>
    </dgm:pt>
    <dgm:pt modelId="{BC99BB8C-14D2-4D18-B9C0-56AA6B95AE10}" type="parTrans" cxnId="{112EDDA4-ACD6-4C33-9FA8-796B738FB907}">
      <dgm:prSet/>
      <dgm:spPr/>
      <dgm:t>
        <a:bodyPr/>
        <a:lstStyle/>
        <a:p>
          <a:endParaRPr lang="fr-FR"/>
        </a:p>
      </dgm:t>
    </dgm:pt>
    <dgm:pt modelId="{92EDD48F-24B1-48DD-AD78-95F8BC7042E8}" type="sibTrans" cxnId="{112EDDA4-ACD6-4C33-9FA8-796B738FB907}">
      <dgm:prSet/>
      <dgm:spPr/>
      <dgm:t>
        <a:bodyPr/>
        <a:lstStyle/>
        <a:p>
          <a:endParaRPr lang="fr-FR"/>
        </a:p>
      </dgm:t>
    </dgm:pt>
    <dgm:pt modelId="{9C3603F3-4672-4654-BCCE-C232AD2BF69C}" type="pres">
      <dgm:prSet presAssocID="{A743407E-2527-42C5-B01D-BC46E57C6319}" presName="linear" presStyleCnt="0">
        <dgm:presLayoutVars>
          <dgm:animLvl val="lvl"/>
          <dgm:resizeHandles val="exact"/>
        </dgm:presLayoutVars>
      </dgm:prSet>
      <dgm:spPr/>
    </dgm:pt>
    <dgm:pt modelId="{9F6FFABE-B8C1-46DC-9A39-6E62CEF2AF66}" type="pres">
      <dgm:prSet presAssocID="{0636C2A2-A8C8-41B1-9B1C-0ACB0F9440D2}" presName="parentText" presStyleLbl="node1" presStyleIdx="0" presStyleCnt="2" custScaleY="256505" custLinFactNeighborX="-134" custLinFactNeighborY="67">
        <dgm:presLayoutVars>
          <dgm:chMax val="0"/>
          <dgm:bulletEnabled val="1"/>
        </dgm:presLayoutVars>
      </dgm:prSet>
      <dgm:spPr/>
    </dgm:pt>
    <dgm:pt modelId="{12962E16-2915-426D-8A44-BDB14A9AC38C}" type="pres">
      <dgm:prSet presAssocID="{0636C2A2-A8C8-41B1-9B1C-0ACB0F9440D2}" presName="childText" presStyleLbl="revTx" presStyleIdx="0" presStyleCnt="2" custScaleY="161633">
        <dgm:presLayoutVars>
          <dgm:bulletEnabled val="1"/>
        </dgm:presLayoutVars>
      </dgm:prSet>
      <dgm:spPr/>
    </dgm:pt>
    <dgm:pt modelId="{C4B40EED-41A8-4DB9-9341-ABFFDDDE9369}" type="pres">
      <dgm:prSet presAssocID="{E396D4E2-9632-41F9-B418-C327944C64BF}" presName="parentText" presStyleLbl="node1" presStyleIdx="1" presStyleCnt="2" custLinFactNeighborX="981" custLinFactNeighborY="1710">
        <dgm:presLayoutVars>
          <dgm:chMax val="0"/>
          <dgm:bulletEnabled val="1"/>
        </dgm:presLayoutVars>
      </dgm:prSet>
      <dgm:spPr/>
    </dgm:pt>
    <dgm:pt modelId="{D4B16FEA-6653-4DF9-B639-349858FDE7D0}" type="pres">
      <dgm:prSet presAssocID="{E396D4E2-9632-41F9-B418-C327944C64BF}" presName="childText" presStyleLbl="revTx" presStyleIdx="1" presStyleCnt="2">
        <dgm:presLayoutVars>
          <dgm:bulletEnabled val="1"/>
        </dgm:presLayoutVars>
      </dgm:prSet>
      <dgm:spPr/>
    </dgm:pt>
  </dgm:ptLst>
  <dgm:cxnLst>
    <dgm:cxn modelId="{93C4E327-80B5-4A89-8535-31D1E852D819}" srcId="{A743407E-2527-42C5-B01D-BC46E57C6319}" destId="{E396D4E2-9632-41F9-B418-C327944C64BF}" srcOrd="1" destOrd="0" parTransId="{A1D88D67-8E83-4E55-8CBB-65C9389BB4A4}" sibTransId="{225E0EB1-D82D-4534-9AE5-21C3927D3211}"/>
    <dgm:cxn modelId="{93AE9229-0635-4AE5-870F-5083ED9DF2D4}" type="presOf" srcId="{E396D4E2-9632-41F9-B418-C327944C64BF}" destId="{C4B40EED-41A8-4DB9-9341-ABFFDDDE9369}" srcOrd="0" destOrd="0" presId="urn:microsoft.com/office/officeart/2005/8/layout/vList2"/>
    <dgm:cxn modelId="{93EA4C3B-E39A-414E-9C18-D2F07818433A}" srcId="{E396D4E2-9632-41F9-B418-C327944C64BF}" destId="{9985B35A-9217-48C6-B632-8D5A1395B0A0}" srcOrd="0" destOrd="0" parTransId="{4BFE6DD0-6BA8-4618-823B-B63C1A86501F}" sibTransId="{FCD64E65-E825-46FE-A50B-2B95580915DD}"/>
    <dgm:cxn modelId="{6FAB4661-247B-47DF-B8DE-5BC56551190E}" srcId="{0636C2A2-A8C8-41B1-9B1C-0ACB0F9440D2}" destId="{34FFC0D8-8068-478E-A3DA-1725A808FC88}" srcOrd="0" destOrd="0" parTransId="{26A6F32E-43B8-450D-8C8B-C9E7F2B3FA9F}" sibTransId="{1DBE6886-4C75-4FF7-8B80-DAC9079C46D5}"/>
    <dgm:cxn modelId="{A99E7845-DEF2-4899-ACCA-68A196932FF8}" type="presOf" srcId="{53136A44-F624-4977-AEB1-0A9901753271}" destId="{12962E16-2915-426D-8A44-BDB14A9AC38C}" srcOrd="0" destOrd="2" presId="urn:microsoft.com/office/officeart/2005/8/layout/vList2"/>
    <dgm:cxn modelId="{687B8B47-A44B-4716-ABFB-B2D9490051E1}" srcId="{0636C2A2-A8C8-41B1-9B1C-0ACB0F9440D2}" destId="{DBC0BFEB-4B38-41B1-9800-95BD7271331F}" srcOrd="4" destOrd="0" parTransId="{5194A584-755C-4EB5-A7F1-AFAE778F5205}" sibTransId="{7BC1EDDF-E7D8-4570-9290-EC9105023851}"/>
    <dgm:cxn modelId="{C710086A-CFFE-4379-B257-EAC07D983A79}" type="presOf" srcId="{A743407E-2527-42C5-B01D-BC46E57C6319}" destId="{9C3603F3-4672-4654-BCCE-C232AD2BF69C}" srcOrd="0" destOrd="0" presId="urn:microsoft.com/office/officeart/2005/8/layout/vList2"/>
    <dgm:cxn modelId="{2576594E-4F82-4808-83EA-78A644235493}" srcId="{A743407E-2527-42C5-B01D-BC46E57C6319}" destId="{0636C2A2-A8C8-41B1-9B1C-0ACB0F9440D2}" srcOrd="0" destOrd="0" parTransId="{D1C6E466-0C46-48A7-8080-17EA1F9791A3}" sibTransId="{BEA70B3D-0295-439A-8B28-1E2FBECC0124}"/>
    <dgm:cxn modelId="{39D1BB53-2C42-4ACE-AB6E-E90BF7691CF0}" type="presOf" srcId="{75EE4E84-3A9F-438E-8D6B-E8E3783D4CD7}" destId="{12962E16-2915-426D-8A44-BDB14A9AC38C}" srcOrd="0" destOrd="3" presId="urn:microsoft.com/office/officeart/2005/8/layout/vList2"/>
    <dgm:cxn modelId="{F2EBEA7C-1D15-4773-B249-3A757E5E539A}" type="presOf" srcId="{9985B35A-9217-48C6-B632-8D5A1395B0A0}" destId="{D4B16FEA-6653-4DF9-B639-349858FDE7D0}" srcOrd="0" destOrd="0" presId="urn:microsoft.com/office/officeart/2005/8/layout/vList2"/>
    <dgm:cxn modelId="{E1853C91-3035-465B-BE94-84A05D3F960E}" type="presOf" srcId="{0636C2A2-A8C8-41B1-9B1C-0ACB0F9440D2}" destId="{9F6FFABE-B8C1-46DC-9A39-6E62CEF2AF66}" srcOrd="0" destOrd="0" presId="urn:microsoft.com/office/officeart/2005/8/layout/vList2"/>
    <dgm:cxn modelId="{C03CA0A3-3274-4DFE-AA03-2EFAC7596041}" type="presOf" srcId="{DBC0BFEB-4B38-41B1-9800-95BD7271331F}" destId="{12962E16-2915-426D-8A44-BDB14A9AC38C}" srcOrd="0" destOrd="4" presId="urn:microsoft.com/office/officeart/2005/8/layout/vList2"/>
    <dgm:cxn modelId="{112EDDA4-ACD6-4C33-9FA8-796B738FB907}" srcId="{0636C2A2-A8C8-41B1-9B1C-0ACB0F9440D2}" destId="{E3252F34-BCD2-48DA-BE9B-9D944BCE91B7}" srcOrd="1" destOrd="0" parTransId="{BC99BB8C-14D2-4D18-B9C0-56AA6B95AE10}" sibTransId="{92EDD48F-24B1-48DD-AD78-95F8BC7042E8}"/>
    <dgm:cxn modelId="{414D48AD-F55B-4F31-A51F-A178D44D1A19}" srcId="{0636C2A2-A8C8-41B1-9B1C-0ACB0F9440D2}" destId="{53136A44-F624-4977-AEB1-0A9901753271}" srcOrd="2" destOrd="0" parTransId="{4F3CEC14-723F-41DB-82C5-DB65B0F37CE1}" sibTransId="{23CEB0C0-DD1F-4CF7-8970-0ED5A07900B6}"/>
    <dgm:cxn modelId="{49D174CB-2FD4-49A4-86EA-F2E32F5131B8}" srcId="{0636C2A2-A8C8-41B1-9B1C-0ACB0F9440D2}" destId="{75EE4E84-3A9F-438E-8D6B-E8E3783D4CD7}" srcOrd="3" destOrd="0" parTransId="{3CF9DC51-50E3-4B47-8987-4C2A19C4D33D}" sibTransId="{7FABEAD4-E6D6-4B6E-974C-7295FB59A15B}"/>
    <dgm:cxn modelId="{D5E317DE-7E07-48C6-8B47-A7CAF8CCBD6C}" type="presOf" srcId="{34FFC0D8-8068-478E-A3DA-1725A808FC88}" destId="{12962E16-2915-426D-8A44-BDB14A9AC38C}" srcOrd="0" destOrd="0" presId="urn:microsoft.com/office/officeart/2005/8/layout/vList2"/>
    <dgm:cxn modelId="{B38D85EA-7A24-468A-A806-BA722FD0B9E3}" type="presOf" srcId="{E3252F34-BCD2-48DA-BE9B-9D944BCE91B7}" destId="{12962E16-2915-426D-8A44-BDB14A9AC38C}" srcOrd="0" destOrd="1" presId="urn:microsoft.com/office/officeart/2005/8/layout/vList2"/>
    <dgm:cxn modelId="{EA8F3174-A47C-4469-9CE9-BF2D5E4AD244}" type="presParOf" srcId="{9C3603F3-4672-4654-BCCE-C232AD2BF69C}" destId="{9F6FFABE-B8C1-46DC-9A39-6E62CEF2AF66}" srcOrd="0" destOrd="0" presId="urn:microsoft.com/office/officeart/2005/8/layout/vList2"/>
    <dgm:cxn modelId="{B867FC16-6797-40CF-8B57-FC6887752176}" type="presParOf" srcId="{9C3603F3-4672-4654-BCCE-C232AD2BF69C}" destId="{12962E16-2915-426D-8A44-BDB14A9AC38C}" srcOrd="1" destOrd="0" presId="urn:microsoft.com/office/officeart/2005/8/layout/vList2"/>
    <dgm:cxn modelId="{D393D0D5-B666-403A-A840-E20F2C8524AF}" type="presParOf" srcId="{9C3603F3-4672-4654-BCCE-C232AD2BF69C}" destId="{C4B40EED-41A8-4DB9-9341-ABFFDDDE9369}" srcOrd="2" destOrd="0" presId="urn:microsoft.com/office/officeart/2005/8/layout/vList2"/>
    <dgm:cxn modelId="{28B640A7-E7E9-4E4B-B84D-84646B9FF42E}" type="presParOf" srcId="{9C3603F3-4672-4654-BCCE-C232AD2BF69C}" destId="{D4B16FEA-6653-4DF9-B639-349858FDE7D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43407E-2527-42C5-B01D-BC46E57C631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fr-FR"/>
        </a:p>
      </dgm:t>
    </dgm:pt>
    <dgm:pt modelId="{15239E58-C805-4FAD-BA95-706A0A28BA06}">
      <dgm:prSet phldrT="[Texte]"/>
      <dgm:spPr/>
      <dgm:t>
        <a:bodyPr/>
        <a:lstStyle/>
        <a:p>
          <a:r>
            <a:rPr lang="en-US" dirty="0">
              <a:solidFill>
                <a:schemeClr val="bg1"/>
              </a:solidFill>
              <a:latin typeface="+mj-lt"/>
              <a:ea typeface="+mj-ea"/>
              <a:cs typeface="+mj-cs"/>
            </a:rPr>
            <a:t>Animation 2021</a:t>
          </a:r>
          <a:endParaRPr lang="fr-FR" dirty="0">
            <a:solidFill>
              <a:schemeClr val="bg1"/>
            </a:solidFill>
          </a:endParaRPr>
        </a:p>
      </dgm:t>
    </dgm:pt>
    <dgm:pt modelId="{B164DD47-1E46-4FDE-973F-A8DA0B0F3269}" type="parTrans" cxnId="{38655339-C07E-4668-820D-32D0EBC81B5C}">
      <dgm:prSet/>
      <dgm:spPr/>
      <dgm:t>
        <a:bodyPr/>
        <a:lstStyle/>
        <a:p>
          <a:endParaRPr lang="fr-FR"/>
        </a:p>
      </dgm:t>
    </dgm:pt>
    <dgm:pt modelId="{78549D5F-7152-4089-ACFD-F094AB404661}" type="sibTrans" cxnId="{38655339-C07E-4668-820D-32D0EBC81B5C}">
      <dgm:prSet/>
      <dgm:spPr/>
      <dgm:t>
        <a:bodyPr/>
        <a:lstStyle/>
        <a:p>
          <a:endParaRPr lang="fr-FR"/>
        </a:p>
      </dgm:t>
    </dgm:pt>
    <dgm:pt modelId="{0636C2A2-A8C8-41B1-9B1C-0ACB0F9440D2}">
      <dgm:prSet phldrT="[Texte]"/>
      <dgm:spPr/>
      <dgm:t>
        <a:bodyPr/>
        <a:lstStyle/>
        <a:p>
          <a:endParaRPr lang="fr-FR" dirty="0"/>
        </a:p>
      </dgm:t>
    </dgm:pt>
    <dgm:pt modelId="{D1C6E466-0C46-48A7-8080-17EA1F9791A3}" type="parTrans" cxnId="{2576594E-4F82-4808-83EA-78A644235493}">
      <dgm:prSet/>
      <dgm:spPr/>
      <dgm:t>
        <a:bodyPr/>
        <a:lstStyle/>
        <a:p>
          <a:endParaRPr lang="fr-FR"/>
        </a:p>
      </dgm:t>
    </dgm:pt>
    <dgm:pt modelId="{BEA70B3D-0295-439A-8B28-1E2FBECC0124}" type="sibTrans" cxnId="{2576594E-4F82-4808-83EA-78A644235493}">
      <dgm:prSet/>
      <dgm:spPr/>
      <dgm:t>
        <a:bodyPr/>
        <a:lstStyle/>
        <a:p>
          <a:endParaRPr lang="fr-FR"/>
        </a:p>
      </dgm:t>
    </dgm:pt>
    <dgm:pt modelId="{9C3603F3-4672-4654-BCCE-C232AD2BF69C}" type="pres">
      <dgm:prSet presAssocID="{A743407E-2527-42C5-B01D-BC46E57C6319}" presName="linear" presStyleCnt="0">
        <dgm:presLayoutVars>
          <dgm:animLvl val="lvl"/>
          <dgm:resizeHandles val="exact"/>
        </dgm:presLayoutVars>
      </dgm:prSet>
      <dgm:spPr/>
    </dgm:pt>
    <dgm:pt modelId="{0BC6ED5C-56DE-4200-BC8E-5A36FA4B542F}" type="pres">
      <dgm:prSet presAssocID="{15239E58-C805-4FAD-BA95-706A0A28BA06}" presName="parentText" presStyleLbl="node1" presStyleIdx="0" presStyleCnt="1" custScaleY="54142" custLinFactNeighborX="-1515" custLinFactNeighborY="-87725">
        <dgm:presLayoutVars>
          <dgm:chMax val="0"/>
          <dgm:bulletEnabled val="1"/>
        </dgm:presLayoutVars>
      </dgm:prSet>
      <dgm:spPr/>
    </dgm:pt>
    <dgm:pt modelId="{701BDEB2-CA39-4C8D-9A68-87C1170637B2}" type="pres">
      <dgm:prSet presAssocID="{15239E58-C805-4FAD-BA95-706A0A28BA06}" presName="childText" presStyleLbl="revTx" presStyleIdx="0" presStyleCnt="1">
        <dgm:presLayoutVars>
          <dgm:bulletEnabled val="1"/>
        </dgm:presLayoutVars>
      </dgm:prSet>
      <dgm:spPr/>
    </dgm:pt>
  </dgm:ptLst>
  <dgm:cxnLst>
    <dgm:cxn modelId="{38655339-C07E-4668-820D-32D0EBC81B5C}" srcId="{A743407E-2527-42C5-B01D-BC46E57C6319}" destId="{15239E58-C805-4FAD-BA95-706A0A28BA06}" srcOrd="0" destOrd="0" parTransId="{B164DD47-1E46-4FDE-973F-A8DA0B0F3269}" sibTransId="{78549D5F-7152-4089-ACFD-F094AB404661}"/>
    <dgm:cxn modelId="{C710086A-CFFE-4379-B257-EAC07D983A79}" type="presOf" srcId="{A743407E-2527-42C5-B01D-BC46E57C6319}" destId="{9C3603F3-4672-4654-BCCE-C232AD2BF69C}" srcOrd="0" destOrd="0" presId="urn:microsoft.com/office/officeart/2005/8/layout/vList2"/>
    <dgm:cxn modelId="{2576594E-4F82-4808-83EA-78A644235493}" srcId="{15239E58-C805-4FAD-BA95-706A0A28BA06}" destId="{0636C2A2-A8C8-41B1-9B1C-0ACB0F9440D2}" srcOrd="0" destOrd="0" parTransId="{D1C6E466-0C46-48A7-8080-17EA1F9791A3}" sibTransId="{BEA70B3D-0295-439A-8B28-1E2FBECC0124}"/>
    <dgm:cxn modelId="{19DBB09D-FDC5-498E-A3E6-BA12EFBEAC30}" type="presOf" srcId="{15239E58-C805-4FAD-BA95-706A0A28BA06}" destId="{0BC6ED5C-56DE-4200-BC8E-5A36FA4B542F}" srcOrd="0" destOrd="0" presId="urn:microsoft.com/office/officeart/2005/8/layout/vList2"/>
    <dgm:cxn modelId="{917698DE-2204-4973-8FA6-E334FECA46A4}" type="presOf" srcId="{0636C2A2-A8C8-41B1-9B1C-0ACB0F9440D2}" destId="{701BDEB2-CA39-4C8D-9A68-87C1170637B2}" srcOrd="0" destOrd="0" presId="urn:microsoft.com/office/officeart/2005/8/layout/vList2"/>
    <dgm:cxn modelId="{431E99CA-7B66-42D6-8CF6-3E94F81B359B}" type="presParOf" srcId="{9C3603F3-4672-4654-BCCE-C232AD2BF69C}" destId="{0BC6ED5C-56DE-4200-BC8E-5A36FA4B542F}" srcOrd="0" destOrd="0" presId="urn:microsoft.com/office/officeart/2005/8/layout/vList2"/>
    <dgm:cxn modelId="{F2F945EF-625C-4BDC-A725-AD6BAB7566BF}" type="presParOf" srcId="{9C3603F3-4672-4654-BCCE-C232AD2BF69C}" destId="{701BDEB2-CA39-4C8D-9A68-87C1170637B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43407E-2527-42C5-B01D-BC46E57C631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fr-FR"/>
        </a:p>
      </dgm:t>
    </dgm:pt>
    <dgm:pt modelId="{15239E58-C805-4FAD-BA95-706A0A28BA06}">
      <dgm:prSet phldrT="[Texte]" custT="1"/>
      <dgm:spPr/>
      <dgm:t>
        <a:bodyPr/>
        <a:lstStyle/>
        <a:p>
          <a:r>
            <a:rPr lang="fr-FR" sz="3600" dirty="0"/>
            <a:t>Ce qu’on a fait</a:t>
          </a:r>
        </a:p>
      </dgm:t>
    </dgm:pt>
    <dgm:pt modelId="{B164DD47-1E46-4FDE-973F-A8DA0B0F3269}" type="parTrans" cxnId="{38655339-C07E-4668-820D-32D0EBC81B5C}">
      <dgm:prSet/>
      <dgm:spPr/>
      <dgm:t>
        <a:bodyPr/>
        <a:lstStyle/>
        <a:p>
          <a:endParaRPr lang="fr-FR"/>
        </a:p>
      </dgm:t>
    </dgm:pt>
    <dgm:pt modelId="{78549D5F-7152-4089-ACFD-F094AB404661}" type="sibTrans" cxnId="{38655339-C07E-4668-820D-32D0EBC81B5C}">
      <dgm:prSet/>
      <dgm:spPr/>
      <dgm:t>
        <a:bodyPr/>
        <a:lstStyle/>
        <a:p>
          <a:endParaRPr lang="fr-FR"/>
        </a:p>
      </dgm:t>
    </dgm:pt>
    <dgm:pt modelId="{0636C2A2-A8C8-41B1-9B1C-0ACB0F9440D2}">
      <dgm:prSet phldrT="[Texte]" custT="1"/>
      <dgm:spPr/>
      <dgm:t>
        <a:bodyPr/>
        <a:lstStyle/>
        <a:p>
          <a:r>
            <a:rPr lang="fr-FR" sz="2400" dirty="0"/>
            <a:t>Fait par la mairie </a:t>
          </a:r>
        </a:p>
      </dgm:t>
    </dgm:pt>
    <dgm:pt modelId="{D1C6E466-0C46-48A7-8080-17EA1F9791A3}" type="parTrans" cxnId="{2576594E-4F82-4808-83EA-78A644235493}">
      <dgm:prSet/>
      <dgm:spPr/>
      <dgm:t>
        <a:bodyPr/>
        <a:lstStyle/>
        <a:p>
          <a:endParaRPr lang="fr-FR"/>
        </a:p>
      </dgm:t>
    </dgm:pt>
    <dgm:pt modelId="{BEA70B3D-0295-439A-8B28-1E2FBECC0124}" type="sibTrans" cxnId="{2576594E-4F82-4808-83EA-78A644235493}">
      <dgm:prSet/>
      <dgm:spPr/>
      <dgm:t>
        <a:bodyPr/>
        <a:lstStyle/>
        <a:p>
          <a:endParaRPr lang="fr-FR"/>
        </a:p>
      </dgm:t>
    </dgm:pt>
    <dgm:pt modelId="{EB721D6D-59B5-4B6A-803C-614C681668A6}">
      <dgm:prSet phldrT="[Texte]" custT="1"/>
      <dgm:spPr/>
      <dgm:t>
        <a:bodyPr/>
        <a:lstStyle/>
        <a:p>
          <a:r>
            <a:rPr lang="fr-FR" sz="4000" baseline="0" dirty="0"/>
            <a:t>L’éclairage extérieur  </a:t>
          </a:r>
          <a:endParaRPr lang="fr-FR" sz="4000" dirty="0"/>
        </a:p>
      </dgm:t>
    </dgm:pt>
    <dgm:pt modelId="{4F69D034-F02F-4F87-BC65-23CE193BA754}" type="parTrans" cxnId="{FBFA50EC-8E63-46B7-A04D-2206F93AE8CB}">
      <dgm:prSet/>
      <dgm:spPr/>
      <dgm:t>
        <a:bodyPr/>
        <a:lstStyle/>
        <a:p>
          <a:endParaRPr lang="fr-FR"/>
        </a:p>
      </dgm:t>
    </dgm:pt>
    <dgm:pt modelId="{62C3D43B-F62D-4ADD-9632-5C5279887153}" type="sibTrans" cxnId="{FBFA50EC-8E63-46B7-A04D-2206F93AE8CB}">
      <dgm:prSet/>
      <dgm:spPr/>
      <dgm:t>
        <a:bodyPr/>
        <a:lstStyle/>
        <a:p>
          <a:endParaRPr lang="fr-FR"/>
        </a:p>
      </dgm:t>
    </dgm:pt>
    <dgm:pt modelId="{54DE8CA5-4486-43DE-B5A1-76C951711130}">
      <dgm:prSet phldrT="[Texte]" custT="1"/>
      <dgm:spPr/>
      <dgm:t>
        <a:bodyPr/>
        <a:lstStyle/>
        <a:p>
          <a:r>
            <a:rPr lang="fr-FR" sz="2400" dirty="0"/>
            <a:t>L’éclairage extérieur se fait à l’aide de votre badge </a:t>
          </a:r>
        </a:p>
      </dgm:t>
    </dgm:pt>
    <dgm:pt modelId="{2B9EF195-6018-49E1-95F3-6B92423B7564}" type="parTrans" cxnId="{5B005573-900F-4B45-AADA-0A431540B29F}">
      <dgm:prSet/>
      <dgm:spPr/>
      <dgm:t>
        <a:bodyPr/>
        <a:lstStyle/>
        <a:p>
          <a:endParaRPr lang="fr-FR"/>
        </a:p>
      </dgm:t>
    </dgm:pt>
    <dgm:pt modelId="{D2B8849E-37EA-4535-9317-744F27CE760F}" type="sibTrans" cxnId="{5B005573-900F-4B45-AADA-0A431540B29F}">
      <dgm:prSet/>
      <dgm:spPr/>
      <dgm:t>
        <a:bodyPr/>
        <a:lstStyle/>
        <a:p>
          <a:endParaRPr lang="fr-FR"/>
        </a:p>
      </dgm:t>
    </dgm:pt>
    <dgm:pt modelId="{9C3603F3-4672-4654-BCCE-C232AD2BF69C}" type="pres">
      <dgm:prSet presAssocID="{A743407E-2527-42C5-B01D-BC46E57C6319}" presName="linear" presStyleCnt="0">
        <dgm:presLayoutVars>
          <dgm:animLvl val="lvl"/>
          <dgm:resizeHandles val="exact"/>
        </dgm:presLayoutVars>
      </dgm:prSet>
      <dgm:spPr/>
    </dgm:pt>
    <dgm:pt modelId="{0BC6ED5C-56DE-4200-BC8E-5A36FA4B542F}" type="pres">
      <dgm:prSet presAssocID="{15239E58-C805-4FAD-BA95-706A0A28BA06}" presName="parentText" presStyleLbl="node1" presStyleIdx="0" presStyleCnt="2" custLinFactNeighborX="-9548" custLinFactNeighborY="-4202">
        <dgm:presLayoutVars>
          <dgm:chMax val="0"/>
          <dgm:bulletEnabled val="1"/>
        </dgm:presLayoutVars>
      </dgm:prSet>
      <dgm:spPr/>
    </dgm:pt>
    <dgm:pt modelId="{701BDEB2-CA39-4C8D-9A68-87C1170637B2}" type="pres">
      <dgm:prSet presAssocID="{15239E58-C805-4FAD-BA95-706A0A28BA06}" presName="childText" presStyleLbl="revTx" presStyleIdx="0" presStyleCnt="2">
        <dgm:presLayoutVars>
          <dgm:bulletEnabled val="1"/>
        </dgm:presLayoutVars>
      </dgm:prSet>
      <dgm:spPr/>
    </dgm:pt>
    <dgm:pt modelId="{93A4817E-7F22-4AE1-ADB3-9A1E4E59B0BA}" type="pres">
      <dgm:prSet presAssocID="{EB721D6D-59B5-4B6A-803C-614C681668A6}" presName="parentText" presStyleLbl="node1" presStyleIdx="1" presStyleCnt="2">
        <dgm:presLayoutVars>
          <dgm:chMax val="0"/>
          <dgm:bulletEnabled val="1"/>
        </dgm:presLayoutVars>
      </dgm:prSet>
      <dgm:spPr/>
    </dgm:pt>
    <dgm:pt modelId="{A0330A10-F96D-402E-86F4-6A84826AC53C}" type="pres">
      <dgm:prSet presAssocID="{EB721D6D-59B5-4B6A-803C-614C681668A6}" presName="childText" presStyleLbl="revTx" presStyleIdx="1" presStyleCnt="2">
        <dgm:presLayoutVars>
          <dgm:bulletEnabled val="1"/>
        </dgm:presLayoutVars>
      </dgm:prSet>
      <dgm:spPr/>
    </dgm:pt>
  </dgm:ptLst>
  <dgm:cxnLst>
    <dgm:cxn modelId="{F8A9600A-2661-B744-8CA9-1708796548CC}" type="presOf" srcId="{0636C2A2-A8C8-41B1-9B1C-0ACB0F9440D2}" destId="{701BDEB2-CA39-4C8D-9A68-87C1170637B2}" srcOrd="0" destOrd="0" presId="urn:microsoft.com/office/officeart/2005/8/layout/vList2"/>
    <dgm:cxn modelId="{8A91F026-083E-FD45-B2CD-25527544BF8B}" type="presOf" srcId="{54DE8CA5-4486-43DE-B5A1-76C951711130}" destId="{A0330A10-F96D-402E-86F4-6A84826AC53C}" srcOrd="0" destOrd="0" presId="urn:microsoft.com/office/officeart/2005/8/layout/vList2"/>
    <dgm:cxn modelId="{FBC53A29-43DB-094D-85D9-73CA5CB0CE2C}" type="presOf" srcId="{EB721D6D-59B5-4B6A-803C-614C681668A6}" destId="{93A4817E-7F22-4AE1-ADB3-9A1E4E59B0BA}" srcOrd="0" destOrd="0" presId="urn:microsoft.com/office/officeart/2005/8/layout/vList2"/>
    <dgm:cxn modelId="{A69B1D32-9D7D-0B49-B0C2-39E666714561}" type="presOf" srcId="{A743407E-2527-42C5-B01D-BC46E57C6319}" destId="{9C3603F3-4672-4654-BCCE-C232AD2BF69C}" srcOrd="0" destOrd="0" presId="urn:microsoft.com/office/officeart/2005/8/layout/vList2"/>
    <dgm:cxn modelId="{38655339-C07E-4668-820D-32D0EBC81B5C}" srcId="{A743407E-2527-42C5-B01D-BC46E57C6319}" destId="{15239E58-C805-4FAD-BA95-706A0A28BA06}" srcOrd="0" destOrd="0" parTransId="{B164DD47-1E46-4FDE-973F-A8DA0B0F3269}" sibTransId="{78549D5F-7152-4089-ACFD-F094AB404661}"/>
    <dgm:cxn modelId="{2576594E-4F82-4808-83EA-78A644235493}" srcId="{15239E58-C805-4FAD-BA95-706A0A28BA06}" destId="{0636C2A2-A8C8-41B1-9B1C-0ACB0F9440D2}" srcOrd="0" destOrd="0" parTransId="{D1C6E466-0C46-48A7-8080-17EA1F9791A3}" sibTransId="{BEA70B3D-0295-439A-8B28-1E2FBECC0124}"/>
    <dgm:cxn modelId="{5B005573-900F-4B45-AADA-0A431540B29F}" srcId="{EB721D6D-59B5-4B6A-803C-614C681668A6}" destId="{54DE8CA5-4486-43DE-B5A1-76C951711130}" srcOrd="0" destOrd="0" parTransId="{2B9EF195-6018-49E1-95F3-6B92423B7564}" sibTransId="{D2B8849E-37EA-4535-9317-744F27CE760F}"/>
    <dgm:cxn modelId="{382E8E8C-1694-2D47-94BD-DA9713F6EB9C}" type="presOf" srcId="{15239E58-C805-4FAD-BA95-706A0A28BA06}" destId="{0BC6ED5C-56DE-4200-BC8E-5A36FA4B542F}" srcOrd="0" destOrd="0" presId="urn:microsoft.com/office/officeart/2005/8/layout/vList2"/>
    <dgm:cxn modelId="{FBFA50EC-8E63-46B7-A04D-2206F93AE8CB}" srcId="{A743407E-2527-42C5-B01D-BC46E57C6319}" destId="{EB721D6D-59B5-4B6A-803C-614C681668A6}" srcOrd="1" destOrd="0" parTransId="{4F69D034-F02F-4F87-BC65-23CE193BA754}" sibTransId="{62C3D43B-F62D-4ADD-9632-5C5279887153}"/>
    <dgm:cxn modelId="{1E18BFC7-292C-9D4E-A1CC-D0F3A0C65B54}" type="presParOf" srcId="{9C3603F3-4672-4654-BCCE-C232AD2BF69C}" destId="{0BC6ED5C-56DE-4200-BC8E-5A36FA4B542F}" srcOrd="0" destOrd="0" presId="urn:microsoft.com/office/officeart/2005/8/layout/vList2"/>
    <dgm:cxn modelId="{5E359F00-8DD7-2944-8EC2-54AFB1006D8D}" type="presParOf" srcId="{9C3603F3-4672-4654-BCCE-C232AD2BF69C}" destId="{701BDEB2-CA39-4C8D-9A68-87C1170637B2}" srcOrd="1" destOrd="0" presId="urn:microsoft.com/office/officeart/2005/8/layout/vList2"/>
    <dgm:cxn modelId="{5F92C71A-AC4B-2B4D-9D3F-37CE1F4E8568}" type="presParOf" srcId="{9C3603F3-4672-4654-BCCE-C232AD2BF69C}" destId="{93A4817E-7F22-4AE1-ADB3-9A1E4E59B0BA}" srcOrd="2" destOrd="0" presId="urn:microsoft.com/office/officeart/2005/8/layout/vList2"/>
    <dgm:cxn modelId="{BC9DD8BA-9BCC-CB40-A2C3-01B7799DF556}" type="presParOf" srcId="{9C3603F3-4672-4654-BCCE-C232AD2BF69C}" destId="{A0330A10-F96D-402E-86F4-6A84826AC53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43407E-2527-42C5-B01D-BC46E57C631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fr-FR"/>
        </a:p>
      </dgm:t>
    </dgm:pt>
    <dgm:pt modelId="{15239E58-C805-4FAD-BA95-706A0A28BA06}">
      <dgm:prSet phldrT="[Texte]"/>
      <dgm:spPr/>
      <dgm:t>
        <a:bodyPr/>
        <a:lstStyle/>
        <a:p>
          <a:r>
            <a:rPr lang="fr-FR" dirty="0"/>
            <a:t>Ce qu’on fait régulièrement</a:t>
          </a:r>
        </a:p>
      </dgm:t>
    </dgm:pt>
    <dgm:pt modelId="{B164DD47-1E46-4FDE-973F-A8DA0B0F3269}" type="parTrans" cxnId="{38655339-C07E-4668-820D-32D0EBC81B5C}">
      <dgm:prSet/>
      <dgm:spPr/>
      <dgm:t>
        <a:bodyPr/>
        <a:lstStyle/>
        <a:p>
          <a:endParaRPr lang="fr-FR"/>
        </a:p>
      </dgm:t>
    </dgm:pt>
    <dgm:pt modelId="{78549D5F-7152-4089-ACFD-F094AB404661}" type="sibTrans" cxnId="{38655339-C07E-4668-820D-32D0EBC81B5C}">
      <dgm:prSet/>
      <dgm:spPr/>
      <dgm:t>
        <a:bodyPr/>
        <a:lstStyle/>
        <a:p>
          <a:endParaRPr lang="fr-FR"/>
        </a:p>
      </dgm:t>
    </dgm:pt>
    <dgm:pt modelId="{0636C2A2-A8C8-41B1-9B1C-0ACB0F9440D2}">
      <dgm:prSet phldrT="[Texte]"/>
      <dgm:spPr/>
      <dgm:t>
        <a:bodyPr/>
        <a:lstStyle/>
        <a:p>
          <a:endParaRPr lang="fr-FR" dirty="0"/>
        </a:p>
      </dgm:t>
    </dgm:pt>
    <dgm:pt modelId="{D1C6E466-0C46-48A7-8080-17EA1F9791A3}" type="parTrans" cxnId="{2576594E-4F82-4808-83EA-78A644235493}">
      <dgm:prSet/>
      <dgm:spPr/>
      <dgm:t>
        <a:bodyPr/>
        <a:lstStyle/>
        <a:p>
          <a:endParaRPr lang="fr-FR"/>
        </a:p>
      </dgm:t>
    </dgm:pt>
    <dgm:pt modelId="{BEA70B3D-0295-439A-8B28-1E2FBECC0124}" type="sibTrans" cxnId="{2576594E-4F82-4808-83EA-78A644235493}">
      <dgm:prSet/>
      <dgm:spPr/>
      <dgm:t>
        <a:bodyPr/>
        <a:lstStyle/>
        <a:p>
          <a:endParaRPr lang="fr-FR"/>
        </a:p>
      </dgm:t>
    </dgm:pt>
    <dgm:pt modelId="{EB721D6D-59B5-4B6A-803C-614C681668A6}">
      <dgm:prSet phldrT="[Texte]"/>
      <dgm:spPr/>
      <dgm:t>
        <a:bodyPr/>
        <a:lstStyle/>
        <a:p>
          <a:r>
            <a:rPr lang="fr-FR" dirty="0"/>
            <a:t>achat et mise en place du consommable</a:t>
          </a:r>
        </a:p>
      </dgm:t>
    </dgm:pt>
    <dgm:pt modelId="{4F69D034-F02F-4F87-BC65-23CE193BA754}" type="parTrans" cxnId="{FBFA50EC-8E63-46B7-A04D-2206F93AE8CB}">
      <dgm:prSet/>
      <dgm:spPr/>
      <dgm:t>
        <a:bodyPr/>
        <a:lstStyle/>
        <a:p>
          <a:endParaRPr lang="fr-FR"/>
        </a:p>
      </dgm:t>
    </dgm:pt>
    <dgm:pt modelId="{62C3D43B-F62D-4ADD-9632-5C5279887153}" type="sibTrans" cxnId="{FBFA50EC-8E63-46B7-A04D-2206F93AE8CB}">
      <dgm:prSet/>
      <dgm:spPr/>
      <dgm:t>
        <a:bodyPr/>
        <a:lstStyle/>
        <a:p>
          <a:endParaRPr lang="fr-FR"/>
        </a:p>
      </dgm:t>
    </dgm:pt>
    <dgm:pt modelId="{54DE8CA5-4486-43DE-B5A1-76C951711130}">
      <dgm:prSet phldrT="[Texte]"/>
      <dgm:spPr/>
      <dgm:t>
        <a:bodyPr/>
        <a:lstStyle/>
        <a:p>
          <a:r>
            <a:rPr lang="fr-FR" dirty="0"/>
            <a:t>Détendez vous !!</a:t>
          </a:r>
        </a:p>
      </dgm:t>
    </dgm:pt>
    <dgm:pt modelId="{2B9EF195-6018-49E1-95F3-6B92423B7564}" type="parTrans" cxnId="{5B005573-900F-4B45-AADA-0A431540B29F}">
      <dgm:prSet/>
      <dgm:spPr/>
      <dgm:t>
        <a:bodyPr/>
        <a:lstStyle/>
        <a:p>
          <a:endParaRPr lang="fr-FR"/>
        </a:p>
      </dgm:t>
    </dgm:pt>
    <dgm:pt modelId="{D2B8849E-37EA-4535-9317-744F27CE760F}" type="sibTrans" cxnId="{5B005573-900F-4B45-AADA-0A431540B29F}">
      <dgm:prSet/>
      <dgm:spPr/>
      <dgm:t>
        <a:bodyPr/>
        <a:lstStyle/>
        <a:p>
          <a:endParaRPr lang="fr-FR"/>
        </a:p>
      </dgm:t>
    </dgm:pt>
    <dgm:pt modelId="{9C3603F3-4672-4654-BCCE-C232AD2BF69C}" type="pres">
      <dgm:prSet presAssocID="{A743407E-2527-42C5-B01D-BC46E57C6319}" presName="linear" presStyleCnt="0">
        <dgm:presLayoutVars>
          <dgm:animLvl val="lvl"/>
          <dgm:resizeHandles val="exact"/>
        </dgm:presLayoutVars>
      </dgm:prSet>
      <dgm:spPr/>
    </dgm:pt>
    <dgm:pt modelId="{0BC6ED5C-56DE-4200-BC8E-5A36FA4B542F}" type="pres">
      <dgm:prSet presAssocID="{15239E58-C805-4FAD-BA95-706A0A28BA06}" presName="parentText" presStyleLbl="node1" presStyleIdx="0" presStyleCnt="2">
        <dgm:presLayoutVars>
          <dgm:chMax val="0"/>
          <dgm:bulletEnabled val="1"/>
        </dgm:presLayoutVars>
      </dgm:prSet>
      <dgm:spPr/>
    </dgm:pt>
    <dgm:pt modelId="{701BDEB2-CA39-4C8D-9A68-87C1170637B2}" type="pres">
      <dgm:prSet presAssocID="{15239E58-C805-4FAD-BA95-706A0A28BA06}" presName="childText" presStyleLbl="revTx" presStyleIdx="0" presStyleCnt="2">
        <dgm:presLayoutVars>
          <dgm:bulletEnabled val="1"/>
        </dgm:presLayoutVars>
      </dgm:prSet>
      <dgm:spPr/>
    </dgm:pt>
    <dgm:pt modelId="{93A4817E-7F22-4AE1-ADB3-9A1E4E59B0BA}" type="pres">
      <dgm:prSet presAssocID="{EB721D6D-59B5-4B6A-803C-614C681668A6}" presName="parentText" presStyleLbl="node1" presStyleIdx="1" presStyleCnt="2">
        <dgm:presLayoutVars>
          <dgm:chMax val="0"/>
          <dgm:bulletEnabled val="1"/>
        </dgm:presLayoutVars>
      </dgm:prSet>
      <dgm:spPr/>
    </dgm:pt>
    <dgm:pt modelId="{A0330A10-F96D-402E-86F4-6A84826AC53C}" type="pres">
      <dgm:prSet presAssocID="{EB721D6D-59B5-4B6A-803C-614C681668A6}" presName="childText" presStyleLbl="revTx" presStyleIdx="1" presStyleCnt="2">
        <dgm:presLayoutVars>
          <dgm:bulletEnabled val="1"/>
        </dgm:presLayoutVars>
      </dgm:prSet>
      <dgm:spPr/>
    </dgm:pt>
  </dgm:ptLst>
  <dgm:cxnLst>
    <dgm:cxn modelId="{38655339-C07E-4668-820D-32D0EBC81B5C}" srcId="{A743407E-2527-42C5-B01D-BC46E57C6319}" destId="{15239E58-C805-4FAD-BA95-706A0A28BA06}" srcOrd="0" destOrd="0" parTransId="{B164DD47-1E46-4FDE-973F-A8DA0B0F3269}" sibTransId="{78549D5F-7152-4089-ACFD-F094AB404661}"/>
    <dgm:cxn modelId="{2576594E-4F82-4808-83EA-78A644235493}" srcId="{15239E58-C805-4FAD-BA95-706A0A28BA06}" destId="{0636C2A2-A8C8-41B1-9B1C-0ACB0F9440D2}" srcOrd="0" destOrd="0" parTransId="{D1C6E466-0C46-48A7-8080-17EA1F9791A3}" sibTransId="{BEA70B3D-0295-439A-8B28-1E2FBECC0124}"/>
    <dgm:cxn modelId="{5B005573-900F-4B45-AADA-0A431540B29F}" srcId="{EB721D6D-59B5-4B6A-803C-614C681668A6}" destId="{54DE8CA5-4486-43DE-B5A1-76C951711130}" srcOrd="0" destOrd="0" parTransId="{2B9EF195-6018-49E1-95F3-6B92423B7564}" sibTransId="{D2B8849E-37EA-4535-9317-744F27CE760F}"/>
    <dgm:cxn modelId="{AE6CD990-36BC-A04B-8A2E-66C61B9B66E4}" type="presOf" srcId="{EB721D6D-59B5-4B6A-803C-614C681668A6}" destId="{93A4817E-7F22-4AE1-ADB3-9A1E4E59B0BA}" srcOrd="0" destOrd="0" presId="urn:microsoft.com/office/officeart/2005/8/layout/vList2"/>
    <dgm:cxn modelId="{4BF0039F-61A9-7D41-886C-4AF42B79F0D7}" type="presOf" srcId="{A743407E-2527-42C5-B01D-BC46E57C6319}" destId="{9C3603F3-4672-4654-BCCE-C232AD2BF69C}" srcOrd="0" destOrd="0" presId="urn:microsoft.com/office/officeart/2005/8/layout/vList2"/>
    <dgm:cxn modelId="{A99E47B6-A7DC-6542-BE7F-C4F7C5B5D26C}" type="presOf" srcId="{15239E58-C805-4FAD-BA95-706A0A28BA06}" destId="{0BC6ED5C-56DE-4200-BC8E-5A36FA4B542F}" srcOrd="0" destOrd="0" presId="urn:microsoft.com/office/officeart/2005/8/layout/vList2"/>
    <dgm:cxn modelId="{9B588ABD-B621-9F47-8C20-E5BD49FB9B38}" type="presOf" srcId="{54DE8CA5-4486-43DE-B5A1-76C951711130}" destId="{A0330A10-F96D-402E-86F4-6A84826AC53C}" srcOrd="0" destOrd="0" presId="urn:microsoft.com/office/officeart/2005/8/layout/vList2"/>
    <dgm:cxn modelId="{E0F4F2E9-205F-6844-A6FF-28EF5E3A88CA}" type="presOf" srcId="{0636C2A2-A8C8-41B1-9B1C-0ACB0F9440D2}" destId="{701BDEB2-CA39-4C8D-9A68-87C1170637B2}" srcOrd="0" destOrd="0" presId="urn:microsoft.com/office/officeart/2005/8/layout/vList2"/>
    <dgm:cxn modelId="{FBFA50EC-8E63-46B7-A04D-2206F93AE8CB}" srcId="{A743407E-2527-42C5-B01D-BC46E57C6319}" destId="{EB721D6D-59B5-4B6A-803C-614C681668A6}" srcOrd="1" destOrd="0" parTransId="{4F69D034-F02F-4F87-BC65-23CE193BA754}" sibTransId="{62C3D43B-F62D-4ADD-9632-5C5279887153}"/>
    <dgm:cxn modelId="{7D9A015A-EB0B-6046-9329-5A032800355C}" type="presParOf" srcId="{9C3603F3-4672-4654-BCCE-C232AD2BF69C}" destId="{0BC6ED5C-56DE-4200-BC8E-5A36FA4B542F}" srcOrd="0" destOrd="0" presId="urn:microsoft.com/office/officeart/2005/8/layout/vList2"/>
    <dgm:cxn modelId="{7E151C09-8547-E240-BC74-D26A7574117F}" type="presParOf" srcId="{9C3603F3-4672-4654-BCCE-C232AD2BF69C}" destId="{701BDEB2-CA39-4C8D-9A68-87C1170637B2}" srcOrd="1" destOrd="0" presId="urn:microsoft.com/office/officeart/2005/8/layout/vList2"/>
    <dgm:cxn modelId="{1A0311E9-5813-AE45-B312-E4FF9641F61B}" type="presParOf" srcId="{9C3603F3-4672-4654-BCCE-C232AD2BF69C}" destId="{93A4817E-7F22-4AE1-ADB3-9A1E4E59B0BA}" srcOrd="2" destOrd="0" presId="urn:microsoft.com/office/officeart/2005/8/layout/vList2"/>
    <dgm:cxn modelId="{27B8F0E0-C01E-C446-92E8-D4B779A291C4}" type="presParOf" srcId="{9C3603F3-4672-4654-BCCE-C232AD2BF69C}" destId="{A0330A10-F96D-402E-86F4-6A84826AC53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6ED5C-56DE-4200-BC8E-5A36FA4B542F}">
      <dsp:nvSpPr>
        <dsp:cNvPr id="0" name=""/>
        <dsp:cNvSpPr/>
      </dsp:nvSpPr>
      <dsp:spPr>
        <a:xfrm>
          <a:off x="0" y="24470"/>
          <a:ext cx="4752528" cy="14215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FR" sz="3600" kern="1200" dirty="0"/>
            <a:t>Ce qu’on fait régulièrement</a:t>
          </a:r>
        </a:p>
      </dsp:txBody>
      <dsp:txXfrm>
        <a:off x="69394" y="93864"/>
        <a:ext cx="4613740" cy="1282762"/>
      </dsp:txXfrm>
    </dsp:sp>
    <dsp:sp modelId="{701BDEB2-CA39-4C8D-9A68-87C1170637B2}">
      <dsp:nvSpPr>
        <dsp:cNvPr id="0" name=""/>
        <dsp:cNvSpPr/>
      </dsp:nvSpPr>
      <dsp:spPr>
        <a:xfrm>
          <a:off x="0" y="1446020"/>
          <a:ext cx="4752528"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893" tIns="68580" rIns="384048" bIns="68580" numCol="1" spcCol="1270" anchor="t" anchorCtr="0">
          <a:noAutofit/>
        </a:bodyPr>
        <a:lstStyle/>
        <a:p>
          <a:pPr marL="285750" lvl="1" indent="-285750" algn="l" defTabSz="1866900">
            <a:lnSpc>
              <a:spcPct val="90000"/>
            </a:lnSpc>
            <a:spcBef>
              <a:spcPct val="0"/>
            </a:spcBef>
            <a:spcAft>
              <a:spcPct val="20000"/>
            </a:spcAft>
            <a:buChar char="•"/>
          </a:pPr>
          <a:endParaRPr lang="fr-FR" sz="4200" kern="1200" dirty="0"/>
        </a:p>
      </dsp:txBody>
      <dsp:txXfrm>
        <a:off x="0" y="1446020"/>
        <a:ext cx="4752528" cy="894240"/>
      </dsp:txXfrm>
    </dsp:sp>
    <dsp:sp modelId="{93A4817E-7F22-4AE1-ADB3-9A1E4E59B0BA}">
      <dsp:nvSpPr>
        <dsp:cNvPr id="0" name=""/>
        <dsp:cNvSpPr/>
      </dsp:nvSpPr>
      <dsp:spPr>
        <a:xfrm>
          <a:off x="0" y="2340260"/>
          <a:ext cx="4752528" cy="142155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FR" sz="3600" kern="1200" dirty="0"/>
            <a:t>Donation aux Sans-abris</a:t>
          </a:r>
        </a:p>
      </dsp:txBody>
      <dsp:txXfrm>
        <a:off x="69394" y="2409654"/>
        <a:ext cx="4613740" cy="1282762"/>
      </dsp:txXfrm>
    </dsp:sp>
    <dsp:sp modelId="{A0330A10-F96D-402E-86F4-6A84826AC53C}">
      <dsp:nvSpPr>
        <dsp:cNvPr id="0" name=""/>
        <dsp:cNvSpPr/>
      </dsp:nvSpPr>
      <dsp:spPr>
        <a:xfrm>
          <a:off x="0" y="3761810"/>
          <a:ext cx="4752528"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893" tIns="68580" rIns="384048" bIns="68580" numCol="1" spcCol="1270" anchor="t" anchorCtr="0">
          <a:noAutofit/>
        </a:bodyPr>
        <a:lstStyle/>
        <a:p>
          <a:pPr marL="285750" lvl="1" indent="-285750" algn="l" defTabSz="1866900">
            <a:lnSpc>
              <a:spcPct val="90000"/>
            </a:lnSpc>
            <a:spcBef>
              <a:spcPct val="0"/>
            </a:spcBef>
            <a:spcAft>
              <a:spcPct val="20000"/>
            </a:spcAft>
            <a:buChar char="•"/>
          </a:pPr>
          <a:r>
            <a:rPr lang="fr-FR" sz="4200" kern="1200" dirty="0"/>
            <a:t>Couvrez vous !!</a:t>
          </a:r>
        </a:p>
      </dsp:txBody>
      <dsp:txXfrm>
        <a:off x="0" y="3761810"/>
        <a:ext cx="4752528" cy="8942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6ED5C-56DE-4200-BC8E-5A36FA4B542F}">
      <dsp:nvSpPr>
        <dsp:cNvPr id="0" name=""/>
        <dsp:cNvSpPr/>
      </dsp:nvSpPr>
      <dsp:spPr>
        <a:xfrm>
          <a:off x="0" y="47060"/>
          <a:ext cx="4752528" cy="1216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FR" sz="3600" kern="1200" dirty="0"/>
            <a:t>Ce qu’on compte faire</a:t>
          </a:r>
        </a:p>
      </dsp:txBody>
      <dsp:txXfrm>
        <a:off x="59399" y="106459"/>
        <a:ext cx="4633730" cy="1098002"/>
      </dsp:txXfrm>
    </dsp:sp>
    <dsp:sp modelId="{701BDEB2-CA39-4C8D-9A68-87C1170637B2}">
      <dsp:nvSpPr>
        <dsp:cNvPr id="0" name=""/>
        <dsp:cNvSpPr/>
      </dsp:nvSpPr>
      <dsp:spPr>
        <a:xfrm>
          <a:off x="0" y="1263860"/>
          <a:ext cx="475252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893"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fr-FR" sz="5100" kern="1200" dirty="0"/>
        </a:p>
      </dsp:txBody>
      <dsp:txXfrm>
        <a:off x="0" y="1263860"/>
        <a:ext cx="4752528" cy="1076400"/>
      </dsp:txXfrm>
    </dsp:sp>
    <dsp:sp modelId="{93A4817E-7F22-4AE1-ADB3-9A1E4E59B0BA}">
      <dsp:nvSpPr>
        <dsp:cNvPr id="0" name=""/>
        <dsp:cNvSpPr/>
      </dsp:nvSpPr>
      <dsp:spPr>
        <a:xfrm>
          <a:off x="0" y="2340260"/>
          <a:ext cx="4752528" cy="12168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FR" sz="3600" kern="1200" dirty="0"/>
            <a:t>Hydratez-vous !!!</a:t>
          </a:r>
        </a:p>
      </dsp:txBody>
      <dsp:txXfrm>
        <a:off x="59399" y="2399659"/>
        <a:ext cx="4633730" cy="1098002"/>
      </dsp:txXfrm>
    </dsp:sp>
    <dsp:sp modelId="{A0330A10-F96D-402E-86F4-6A84826AC53C}">
      <dsp:nvSpPr>
        <dsp:cNvPr id="0" name=""/>
        <dsp:cNvSpPr/>
      </dsp:nvSpPr>
      <dsp:spPr>
        <a:xfrm>
          <a:off x="0" y="3557060"/>
          <a:ext cx="475252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893"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fr-FR" sz="5100" kern="1200" dirty="0"/>
        </a:p>
      </dsp:txBody>
      <dsp:txXfrm>
        <a:off x="0" y="3557060"/>
        <a:ext cx="4752528"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6ED5C-56DE-4200-BC8E-5A36FA4B542F}">
      <dsp:nvSpPr>
        <dsp:cNvPr id="0" name=""/>
        <dsp:cNvSpPr/>
      </dsp:nvSpPr>
      <dsp:spPr>
        <a:xfrm>
          <a:off x="0" y="37513"/>
          <a:ext cx="9074637" cy="57073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t>Entrainements des équipes féminines</a:t>
          </a:r>
        </a:p>
      </dsp:txBody>
      <dsp:txXfrm>
        <a:off x="27861" y="65374"/>
        <a:ext cx="9018915" cy="515009"/>
      </dsp:txXfrm>
    </dsp:sp>
    <dsp:sp modelId="{701BDEB2-CA39-4C8D-9A68-87C1170637B2}">
      <dsp:nvSpPr>
        <dsp:cNvPr id="0" name=""/>
        <dsp:cNvSpPr/>
      </dsp:nvSpPr>
      <dsp:spPr>
        <a:xfrm>
          <a:off x="0" y="574324"/>
          <a:ext cx="9074637" cy="274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12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FR" sz="2000" kern="1200" dirty="0"/>
            <a:t>En 2020/2021 : avec Jorge, 11 joueuses se sont entraînées, en deux groupes, le mardi soir. En raison du COVID, beaucoup de cours ont été reportés le dimanche matin, merci à Jorge d’avoir su s’adapter. Notre plus jeune joueuse Julie a fait de net progrès .</a:t>
          </a:r>
        </a:p>
        <a:p>
          <a:pPr marL="228600" lvl="1" indent="-228600" algn="l" defTabSz="889000">
            <a:lnSpc>
              <a:spcPct val="90000"/>
            </a:lnSpc>
            <a:spcBef>
              <a:spcPct val="0"/>
            </a:spcBef>
            <a:spcAft>
              <a:spcPct val="20000"/>
            </a:spcAft>
            <a:buChar char="•"/>
          </a:pPr>
          <a:r>
            <a:rPr lang="fr-FR" sz="2000" kern="1200" dirty="0"/>
            <a:t>En 2021/2022</a:t>
          </a:r>
        </a:p>
        <a:p>
          <a:pPr marL="457200" lvl="2" indent="-228600" algn="l" defTabSz="889000">
            <a:lnSpc>
              <a:spcPct val="90000"/>
            </a:lnSpc>
            <a:spcBef>
              <a:spcPct val="0"/>
            </a:spcBef>
            <a:spcAft>
              <a:spcPct val="20000"/>
            </a:spcAft>
            <a:buChar char="•"/>
          </a:pPr>
          <a:r>
            <a:rPr lang="fr-FR" sz="2000" kern="1200" dirty="0"/>
            <a:t> il y a eu 2 départs et 4 arrivées (Fabienne, Françoise, Caroline et Prisca ).Nous avons refusé deux personnes faute de place dans les groupes.</a:t>
          </a:r>
        </a:p>
        <a:p>
          <a:pPr marL="457200" lvl="2" indent="-228600" algn="l" defTabSz="889000">
            <a:lnSpc>
              <a:spcPct val="90000"/>
            </a:lnSpc>
            <a:spcBef>
              <a:spcPct val="0"/>
            </a:spcBef>
            <a:spcAft>
              <a:spcPct val="20000"/>
            </a:spcAft>
            <a:buChar char="•"/>
          </a:pPr>
          <a:r>
            <a:rPr lang="fr-FR" sz="2000" kern="1200" dirty="0"/>
            <a:t>Jorge, est toujours très apprécié et nos joueuses ont conscience de faire de nets progrès.</a:t>
          </a:r>
        </a:p>
      </dsp:txBody>
      <dsp:txXfrm>
        <a:off x="0" y="574324"/>
        <a:ext cx="9074637" cy="2746533"/>
      </dsp:txXfrm>
    </dsp:sp>
    <dsp:sp modelId="{58789B87-861F-4B57-A522-E786AC4B33F0}">
      <dsp:nvSpPr>
        <dsp:cNvPr id="0" name=""/>
        <dsp:cNvSpPr/>
      </dsp:nvSpPr>
      <dsp:spPr>
        <a:xfrm>
          <a:off x="0" y="3320858"/>
          <a:ext cx="9074637" cy="570731"/>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t>Entraînements des équipes hommes</a:t>
          </a:r>
        </a:p>
      </dsp:txBody>
      <dsp:txXfrm>
        <a:off x="27861" y="3348719"/>
        <a:ext cx="9018915" cy="515009"/>
      </dsp:txXfrm>
    </dsp:sp>
    <dsp:sp modelId="{CEA1A4B0-3733-431F-8CB9-7B9D85B0C5F9}">
      <dsp:nvSpPr>
        <dsp:cNvPr id="0" name=""/>
        <dsp:cNvSpPr/>
      </dsp:nvSpPr>
      <dsp:spPr>
        <a:xfrm>
          <a:off x="0" y="3891590"/>
          <a:ext cx="9074637" cy="80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120"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fr-FR" sz="2000" kern="1200" dirty="0"/>
        </a:p>
        <a:p>
          <a:pPr marL="228600" lvl="1" indent="-228600" algn="l" defTabSz="889000">
            <a:lnSpc>
              <a:spcPct val="90000"/>
            </a:lnSpc>
            <a:spcBef>
              <a:spcPct val="0"/>
            </a:spcBef>
            <a:spcAft>
              <a:spcPct val="20000"/>
            </a:spcAft>
            <a:buChar char="•"/>
          </a:pPr>
          <a:r>
            <a:rPr lang="fr-FR" sz="2000" kern="1200" dirty="0"/>
            <a:t>En 2021/2022 : non reconduit faute de combattants</a:t>
          </a:r>
          <a:r>
            <a:rPr lang="fr-FR" sz="3100" kern="1200" dirty="0"/>
            <a:t>.</a:t>
          </a:r>
        </a:p>
      </dsp:txBody>
      <dsp:txXfrm>
        <a:off x="0" y="3891590"/>
        <a:ext cx="9074637" cy="807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6ED5C-56DE-4200-BC8E-5A36FA4B542F}">
      <dsp:nvSpPr>
        <dsp:cNvPr id="0" name=""/>
        <dsp:cNvSpPr/>
      </dsp:nvSpPr>
      <dsp:spPr>
        <a:xfrm>
          <a:off x="0" y="0"/>
          <a:ext cx="8542784" cy="655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Résultats Equipes Saison Hiver 2020 Senior</a:t>
          </a:r>
        </a:p>
      </dsp:txBody>
      <dsp:txXfrm>
        <a:off x="31984" y="31984"/>
        <a:ext cx="8478816" cy="591232"/>
      </dsp:txXfrm>
    </dsp:sp>
    <dsp:sp modelId="{701BDEB2-CA39-4C8D-9A68-87C1170637B2}">
      <dsp:nvSpPr>
        <dsp:cNvPr id="0" name=""/>
        <dsp:cNvSpPr/>
      </dsp:nvSpPr>
      <dsp:spPr>
        <a:xfrm>
          <a:off x="0" y="674572"/>
          <a:ext cx="8542784" cy="253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23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FR" sz="2000" kern="1200" dirty="0"/>
            <a:t>3 équipes engagées pour ce championnat, il s’est déroulé sur seulement 3 dimanches en raison du COVID.</a:t>
          </a:r>
        </a:p>
        <a:p>
          <a:pPr marL="457200" lvl="2" indent="-228600" algn="l" defTabSz="889000">
            <a:lnSpc>
              <a:spcPct val="90000"/>
            </a:lnSpc>
            <a:spcBef>
              <a:spcPct val="0"/>
            </a:spcBef>
            <a:spcAft>
              <a:spcPct val="20000"/>
            </a:spcAft>
            <a:buFont typeface="Wingdings" panose="05000000000000000000" pitchFamily="2" charset="2"/>
            <a:buChar char="ü"/>
          </a:pPr>
          <a:r>
            <a:rPr lang="fr-FR" sz="2000" kern="1200" dirty="0"/>
            <a:t>1 équipe dames +35 interdépartemental 1 finissant 3</a:t>
          </a:r>
          <a:r>
            <a:rPr lang="fr-FR" sz="2000" kern="1200" baseline="30000" dirty="0"/>
            <a:t>ième /6 </a:t>
          </a:r>
          <a:r>
            <a:rPr lang="fr-FR" sz="2000" kern="1200" dirty="0"/>
            <a:t> de sa poule au goal aérage  EXEQUO au nombre de points sur 3 dimanches .</a:t>
          </a:r>
        </a:p>
        <a:p>
          <a:pPr marL="457200" lvl="2" indent="-228600" algn="l" defTabSz="889000">
            <a:lnSpc>
              <a:spcPct val="90000"/>
            </a:lnSpc>
            <a:spcBef>
              <a:spcPct val="0"/>
            </a:spcBef>
            <a:spcAft>
              <a:spcPct val="20000"/>
            </a:spcAft>
            <a:buFont typeface="Wingdings" panose="05000000000000000000" pitchFamily="2" charset="2"/>
            <a:buChar char="ü"/>
          </a:pPr>
          <a:r>
            <a:rPr lang="fr-FR" sz="2000" kern="1200" dirty="0"/>
            <a:t>1 équipe messieurs +55 interdépartemental  1 finissant 3</a:t>
          </a:r>
          <a:r>
            <a:rPr lang="fr-FR" sz="2000" kern="1200" baseline="30000" dirty="0"/>
            <a:t>ième /6</a:t>
          </a:r>
          <a:r>
            <a:rPr lang="fr-FR" sz="2000" kern="1200" dirty="0"/>
            <a:t>  de sa poule sur 3 dimanches.</a:t>
          </a:r>
        </a:p>
        <a:p>
          <a:pPr marL="457200" lvl="2" indent="-228600" algn="l" defTabSz="889000">
            <a:lnSpc>
              <a:spcPct val="90000"/>
            </a:lnSpc>
            <a:spcBef>
              <a:spcPct val="0"/>
            </a:spcBef>
            <a:spcAft>
              <a:spcPct val="20000"/>
            </a:spcAft>
            <a:buFont typeface="Wingdings" panose="05000000000000000000" pitchFamily="2" charset="2"/>
            <a:buChar char="ü"/>
          </a:pPr>
          <a:r>
            <a:rPr lang="fr-FR" sz="2000" kern="1200" dirty="0"/>
            <a:t>1 équipes messieurs +35 interdépartemental 3 finissant 3</a:t>
          </a:r>
          <a:r>
            <a:rPr lang="fr-FR" sz="2000" kern="1200" baseline="30000" dirty="0"/>
            <a:t>ième/6</a:t>
          </a:r>
          <a:r>
            <a:rPr lang="fr-FR" sz="2000" kern="1200" dirty="0"/>
            <a:t>de sa poule sur 3 dimanches.</a:t>
          </a:r>
        </a:p>
      </dsp:txBody>
      <dsp:txXfrm>
        <a:off x="0" y="674572"/>
        <a:ext cx="8542784" cy="2535750"/>
      </dsp:txXfrm>
    </dsp:sp>
    <dsp:sp modelId="{C4B40EED-41A8-4DB9-9341-ABFFDDDE9369}">
      <dsp:nvSpPr>
        <dsp:cNvPr id="0" name=""/>
        <dsp:cNvSpPr/>
      </dsp:nvSpPr>
      <dsp:spPr>
        <a:xfrm>
          <a:off x="0" y="3210323"/>
          <a:ext cx="8542784" cy="6552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Résultats Equipes Saison Printemps 2021 Senior</a:t>
          </a:r>
        </a:p>
      </dsp:txBody>
      <dsp:txXfrm>
        <a:off x="31984" y="3242307"/>
        <a:ext cx="8478816" cy="591232"/>
      </dsp:txXfrm>
    </dsp:sp>
    <dsp:sp modelId="{D4B16FEA-6653-4DF9-B639-349858FDE7D0}">
      <dsp:nvSpPr>
        <dsp:cNvPr id="0" name=""/>
        <dsp:cNvSpPr/>
      </dsp:nvSpPr>
      <dsp:spPr>
        <a:xfrm>
          <a:off x="0" y="3865523"/>
          <a:ext cx="8542784"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233" tIns="25400" rIns="142240" bIns="25400" numCol="1" spcCol="1270" anchor="t" anchorCtr="0">
          <a:noAutofit/>
        </a:bodyPr>
        <a:lstStyle/>
        <a:p>
          <a:pPr marL="171450" lvl="1" indent="0" algn="l" defTabSz="711200">
            <a:lnSpc>
              <a:spcPct val="90000"/>
            </a:lnSpc>
            <a:spcBef>
              <a:spcPct val="0"/>
            </a:spcBef>
            <a:spcAft>
              <a:spcPct val="20000"/>
            </a:spcAft>
            <a:buFont typeface="Arial" panose="020B0604020202020204" pitchFamily="34" charset="0"/>
            <a:buNone/>
          </a:pPr>
          <a:r>
            <a:rPr lang="fr-FR" sz="2000" kern="1200" dirty="0">
              <a:solidFill>
                <a:prstClr val="black">
                  <a:hueOff val="0"/>
                  <a:satOff val="0"/>
                  <a:lumOff val="0"/>
                  <a:alphaOff val="0"/>
                </a:prstClr>
              </a:solidFill>
              <a:latin typeface="Calibri"/>
              <a:ea typeface="+mn-ea"/>
              <a:cs typeface="+mn-cs"/>
            </a:rPr>
            <a:t>Pas de championnat en raison du COVID, remplacé par un challenger  </a:t>
          </a:r>
        </a:p>
      </dsp:txBody>
      <dsp:txXfrm>
        <a:off x="0" y="3865523"/>
        <a:ext cx="8542784" cy="579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6ED5C-56DE-4200-BC8E-5A36FA4B542F}">
      <dsp:nvSpPr>
        <dsp:cNvPr id="0" name=""/>
        <dsp:cNvSpPr/>
      </dsp:nvSpPr>
      <dsp:spPr>
        <a:xfrm>
          <a:off x="0" y="26124"/>
          <a:ext cx="5508104" cy="82822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RAQUETTES  FFT 2021</a:t>
          </a:r>
        </a:p>
      </dsp:txBody>
      <dsp:txXfrm>
        <a:off x="40431" y="66555"/>
        <a:ext cx="5427242" cy="747367"/>
      </dsp:txXfrm>
    </dsp:sp>
    <dsp:sp modelId="{701BDEB2-CA39-4C8D-9A68-87C1170637B2}">
      <dsp:nvSpPr>
        <dsp:cNvPr id="0" name=""/>
        <dsp:cNvSpPr/>
      </dsp:nvSpPr>
      <dsp:spPr>
        <a:xfrm>
          <a:off x="0" y="865424"/>
          <a:ext cx="5508104"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882" tIns="20320" rIns="113792" bIns="20320" numCol="1" spcCol="1270" anchor="t" anchorCtr="0">
          <a:noAutofit/>
        </a:bodyPr>
        <a:lstStyle/>
        <a:p>
          <a:pPr marL="171450" lvl="1" indent="-171450" algn="l" defTabSz="711200">
            <a:lnSpc>
              <a:spcPct val="90000"/>
            </a:lnSpc>
            <a:spcBef>
              <a:spcPct val="0"/>
            </a:spcBef>
            <a:spcAft>
              <a:spcPct val="20000"/>
            </a:spcAft>
            <a:buFontTx/>
            <a:buNone/>
          </a:pPr>
          <a:endParaRPr lang="fr-FR" sz="1600" kern="1200" dirty="0"/>
        </a:p>
      </dsp:txBody>
      <dsp:txXfrm>
        <a:off x="0" y="865424"/>
        <a:ext cx="5508104" cy="894240"/>
      </dsp:txXfrm>
    </dsp:sp>
    <dsp:sp modelId="{63B36DE6-3305-4931-96E4-CB1FB76A5918}">
      <dsp:nvSpPr>
        <dsp:cNvPr id="0" name=""/>
        <dsp:cNvSpPr/>
      </dsp:nvSpPr>
      <dsp:spPr>
        <a:xfrm>
          <a:off x="0" y="1759664"/>
          <a:ext cx="5508104" cy="2148120"/>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228600" lvl="1" indent="-228600" algn="l" defTabSz="889000">
            <a:lnSpc>
              <a:spcPct val="90000"/>
            </a:lnSpc>
            <a:spcBef>
              <a:spcPct val="0"/>
            </a:spcBef>
            <a:spcAft>
              <a:spcPct val="20000"/>
            </a:spcAft>
            <a:buFontTx/>
            <a:buNone/>
          </a:pPr>
          <a:r>
            <a:rPr lang="fr-FR" sz="1600" kern="1200" dirty="0">
              <a:solidFill>
                <a:prstClr val="black">
                  <a:hueOff val="0"/>
                  <a:satOff val="0"/>
                  <a:lumOff val="0"/>
                  <a:alphaOff val="0"/>
                </a:prstClr>
              </a:solidFill>
              <a:latin typeface="Calibri"/>
              <a:ea typeface="+mn-ea"/>
              <a:cs typeface="+mn-cs"/>
            </a:rPr>
            <a:t>La rencontre s’est déroulé le samedi 6 Mars 2021 à Dommartin</a:t>
          </a:r>
        </a:p>
        <a:p>
          <a:pPr marL="228600" lvl="1" indent="-228600" algn="l" defTabSz="889000">
            <a:lnSpc>
              <a:spcPct val="90000"/>
            </a:lnSpc>
            <a:spcBef>
              <a:spcPct val="0"/>
            </a:spcBef>
            <a:spcAft>
              <a:spcPct val="20000"/>
            </a:spcAft>
            <a:buFontTx/>
            <a:buNone/>
          </a:pPr>
          <a:r>
            <a:rPr lang="fr-FR" sz="1600" kern="1200" dirty="0">
              <a:solidFill>
                <a:prstClr val="black">
                  <a:hueOff val="0"/>
                  <a:satOff val="0"/>
                  <a:lumOff val="0"/>
                  <a:alphaOff val="0"/>
                </a:prstClr>
              </a:solidFill>
              <a:latin typeface="Calibri"/>
              <a:ea typeface="+mn-ea"/>
              <a:cs typeface="+mn-cs"/>
            </a:rPr>
            <a:t>4 clubs se sont rencontrés.</a:t>
          </a:r>
        </a:p>
        <a:p>
          <a:pPr marL="228600" lvl="1" indent="-228600" algn="l" defTabSz="889000">
            <a:lnSpc>
              <a:spcPct val="90000"/>
            </a:lnSpc>
            <a:spcBef>
              <a:spcPct val="0"/>
            </a:spcBef>
            <a:spcAft>
              <a:spcPct val="20000"/>
            </a:spcAft>
            <a:buFontTx/>
            <a:buNone/>
          </a:pPr>
          <a:r>
            <a:rPr lang="fr-FR" sz="1600" kern="1200" dirty="0">
              <a:solidFill>
                <a:prstClr val="black">
                  <a:hueOff val="0"/>
                  <a:satOff val="0"/>
                  <a:lumOff val="0"/>
                  <a:alphaOff val="0"/>
                </a:prstClr>
              </a:solidFill>
              <a:latin typeface="Calibri"/>
              <a:ea typeface="+mn-ea"/>
              <a:cs typeface="+mn-cs"/>
            </a:rPr>
            <a:t>Toutes les joueuses ont été ravies de leur après midi.</a:t>
          </a:r>
        </a:p>
        <a:p>
          <a:pPr marL="228600" lvl="1" indent="-228600" algn="l" defTabSz="889000">
            <a:lnSpc>
              <a:spcPct val="90000"/>
            </a:lnSpc>
            <a:spcBef>
              <a:spcPct val="0"/>
            </a:spcBef>
            <a:spcAft>
              <a:spcPct val="20000"/>
            </a:spcAft>
            <a:buFontTx/>
            <a:buNone/>
          </a:pPr>
          <a:r>
            <a:rPr lang="fr-FR" sz="1600" kern="1200" dirty="0">
              <a:solidFill>
                <a:prstClr val="black">
                  <a:hueOff val="0"/>
                  <a:satOff val="0"/>
                  <a:lumOff val="0"/>
                  <a:alphaOff val="0"/>
                </a:prstClr>
              </a:solidFill>
              <a:latin typeface="Calibri"/>
              <a:ea typeface="+mn-ea"/>
              <a:cs typeface="+mn-cs"/>
            </a:rPr>
            <a:t>Dommartin représenté par Florence, Cécile, Henriette et </a:t>
          </a:r>
          <a:r>
            <a:rPr lang="fr-FR" sz="1600" kern="1200" dirty="0" err="1">
              <a:solidFill>
                <a:prstClr val="black">
                  <a:hueOff val="0"/>
                  <a:satOff val="0"/>
                  <a:lumOff val="0"/>
                  <a:alphaOff val="0"/>
                </a:prstClr>
              </a:solidFill>
              <a:latin typeface="Calibri"/>
              <a:ea typeface="+mn-ea"/>
              <a:cs typeface="+mn-cs"/>
            </a:rPr>
            <a:t>Chrys</a:t>
          </a:r>
          <a:r>
            <a:rPr lang="fr-FR" sz="1600" kern="1200" dirty="0">
              <a:solidFill>
                <a:prstClr val="black">
                  <a:hueOff val="0"/>
                  <a:satOff val="0"/>
                  <a:lumOff val="0"/>
                  <a:alphaOff val="0"/>
                </a:prstClr>
              </a:solidFill>
              <a:latin typeface="Calibri"/>
              <a:ea typeface="+mn-ea"/>
              <a:cs typeface="+mn-cs"/>
            </a:rPr>
            <a:t> ont fini deuxième de leur poule.</a:t>
          </a:r>
        </a:p>
        <a:p>
          <a:pPr marL="228600" lvl="1" indent="-228600" algn="l" defTabSz="889000">
            <a:lnSpc>
              <a:spcPct val="90000"/>
            </a:lnSpc>
            <a:spcBef>
              <a:spcPct val="0"/>
            </a:spcBef>
            <a:spcAft>
              <a:spcPct val="20000"/>
            </a:spcAft>
            <a:buFontTx/>
            <a:buNone/>
          </a:pPr>
          <a:endParaRPr lang="fr-FR" sz="1600" kern="1200" dirty="0">
            <a:solidFill>
              <a:prstClr val="black">
                <a:hueOff val="0"/>
                <a:satOff val="0"/>
                <a:lumOff val="0"/>
                <a:alphaOff val="0"/>
              </a:prstClr>
            </a:solidFill>
            <a:latin typeface="Calibri"/>
            <a:ea typeface="+mn-ea"/>
            <a:cs typeface="+mn-cs"/>
          </a:endParaRPr>
        </a:p>
        <a:p>
          <a:pPr marL="228600" lvl="1" indent="-228600" algn="l" defTabSz="889000">
            <a:lnSpc>
              <a:spcPct val="90000"/>
            </a:lnSpc>
            <a:spcBef>
              <a:spcPct val="0"/>
            </a:spcBef>
            <a:spcAft>
              <a:spcPct val="20000"/>
            </a:spcAft>
            <a:buFontTx/>
            <a:buNone/>
          </a:pPr>
          <a:endParaRPr lang="fr-FR" sz="1600" kern="1200" dirty="0">
            <a:solidFill>
              <a:prstClr val="black">
                <a:hueOff val="0"/>
                <a:satOff val="0"/>
                <a:lumOff val="0"/>
                <a:alphaOff val="0"/>
              </a:prstClr>
            </a:solidFill>
            <a:latin typeface="Calibri"/>
            <a:ea typeface="+mn-ea"/>
            <a:cs typeface="+mn-cs"/>
          </a:endParaRPr>
        </a:p>
      </dsp:txBody>
      <dsp:txXfrm>
        <a:off x="104863" y="1864527"/>
        <a:ext cx="5298378" cy="1938394"/>
      </dsp:txXfrm>
    </dsp:sp>
    <dsp:sp modelId="{7EE0086A-319A-4147-86EF-300BA0F13DDA}">
      <dsp:nvSpPr>
        <dsp:cNvPr id="0" name=""/>
        <dsp:cNvSpPr/>
      </dsp:nvSpPr>
      <dsp:spPr>
        <a:xfrm>
          <a:off x="0" y="3907784"/>
          <a:ext cx="5508104"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882" tIns="20320" rIns="113792" bIns="20320" numCol="1" spcCol="1270" anchor="t" anchorCtr="0">
          <a:noAutofit/>
        </a:bodyPr>
        <a:lstStyle/>
        <a:p>
          <a:pPr marL="228600" lvl="1" indent="-228600" algn="l" defTabSz="889000">
            <a:lnSpc>
              <a:spcPct val="90000"/>
            </a:lnSpc>
            <a:spcBef>
              <a:spcPct val="0"/>
            </a:spcBef>
            <a:spcAft>
              <a:spcPct val="20000"/>
            </a:spcAft>
            <a:buFontTx/>
            <a:buNone/>
          </a:pPr>
          <a:endParaRPr lang="fr-FR" sz="1600" kern="1200" dirty="0">
            <a:solidFill>
              <a:prstClr val="black">
                <a:hueOff val="0"/>
                <a:satOff val="0"/>
                <a:lumOff val="0"/>
                <a:alphaOff val="0"/>
              </a:prstClr>
            </a:solidFill>
            <a:latin typeface="Calibri"/>
            <a:ea typeface="+mn-ea"/>
            <a:cs typeface="+mn-cs"/>
          </a:endParaRPr>
        </a:p>
      </dsp:txBody>
      <dsp:txXfrm>
        <a:off x="0" y="3907784"/>
        <a:ext cx="5508104" cy="894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FFABE-B8C1-46DC-9A39-6E62CEF2AF66}">
      <dsp:nvSpPr>
        <dsp:cNvPr id="0" name=""/>
        <dsp:cNvSpPr/>
      </dsp:nvSpPr>
      <dsp:spPr>
        <a:xfrm>
          <a:off x="0" y="2743"/>
          <a:ext cx="4644008" cy="93446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fr-FR" sz="1800" kern="1200" dirty="0"/>
            <a:t>RAQUETTES FFT ADOS 13/16 ANS  2021</a:t>
          </a:r>
        </a:p>
      </dsp:txBody>
      <dsp:txXfrm>
        <a:off x="45617" y="48360"/>
        <a:ext cx="4552774" cy="843234"/>
      </dsp:txXfrm>
    </dsp:sp>
    <dsp:sp modelId="{12962E16-2915-426D-8A44-BDB14A9AC38C}">
      <dsp:nvSpPr>
        <dsp:cNvPr id="0" name=""/>
        <dsp:cNvSpPr/>
      </dsp:nvSpPr>
      <dsp:spPr>
        <a:xfrm>
          <a:off x="0" y="935801"/>
          <a:ext cx="4644008" cy="3403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47" tIns="22860" rIns="128016" bIns="2286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endParaRPr lang="fr-FR" sz="1800" kern="1200" dirty="0"/>
        </a:p>
        <a:p>
          <a:pPr marL="171450" lvl="1" indent="-171450" algn="l" defTabSz="800100">
            <a:lnSpc>
              <a:spcPct val="90000"/>
            </a:lnSpc>
            <a:spcBef>
              <a:spcPct val="0"/>
            </a:spcBef>
            <a:spcAft>
              <a:spcPct val="20000"/>
            </a:spcAft>
            <a:buFont typeface="Arial" panose="020B0604020202020204" pitchFamily="34" charset="0"/>
            <a:buChar char="•"/>
          </a:pPr>
          <a:endParaRPr lang="fr-FR" sz="1800" kern="1200" dirty="0"/>
        </a:p>
        <a:p>
          <a:pPr marL="171450" lvl="1" indent="-171450" algn="l" defTabSz="800100">
            <a:lnSpc>
              <a:spcPct val="90000"/>
            </a:lnSpc>
            <a:spcBef>
              <a:spcPct val="0"/>
            </a:spcBef>
            <a:spcAft>
              <a:spcPct val="20000"/>
            </a:spcAft>
            <a:buFont typeface="Arial" panose="020B0604020202020204" pitchFamily="34" charset="0"/>
            <a:buChar char="•"/>
          </a:pPr>
          <a:r>
            <a:rPr lang="fr-FR" sz="1800" kern="1200" dirty="0"/>
            <a:t>Cette année les raquettes ados se jouaient en double .</a:t>
          </a:r>
        </a:p>
        <a:p>
          <a:pPr marL="171450" lvl="1" indent="-171450" algn="l" defTabSz="800100">
            <a:lnSpc>
              <a:spcPct val="90000"/>
            </a:lnSpc>
            <a:spcBef>
              <a:spcPct val="0"/>
            </a:spcBef>
            <a:spcAft>
              <a:spcPct val="20000"/>
            </a:spcAft>
            <a:buFont typeface="Arial" panose="020B0604020202020204" pitchFamily="34" charset="0"/>
            <a:buChar char="•"/>
          </a:pPr>
          <a:r>
            <a:rPr lang="fr-FR" sz="1800" kern="1200" dirty="0"/>
            <a:t>Nous avons fait une entente avec le club de Lissieu.</a:t>
          </a:r>
        </a:p>
        <a:p>
          <a:pPr marL="171450" lvl="1" indent="-171450" algn="l" defTabSz="800100">
            <a:lnSpc>
              <a:spcPct val="90000"/>
            </a:lnSpc>
            <a:spcBef>
              <a:spcPct val="0"/>
            </a:spcBef>
            <a:spcAft>
              <a:spcPct val="20000"/>
            </a:spcAft>
            <a:buFont typeface="Arial" panose="020B0604020202020204" pitchFamily="34" charset="0"/>
            <a:buChar char="•"/>
          </a:pPr>
          <a:r>
            <a:rPr lang="fr-FR" sz="1800" kern="1200" dirty="0"/>
            <a:t>Nos filles Audrey , Estelle, Elina et Julie ont fini première de leur poule;  elles ont joué les phases finale et nous ont rapporté la coupe . </a:t>
          </a:r>
        </a:p>
      </dsp:txBody>
      <dsp:txXfrm>
        <a:off x="0" y="935801"/>
        <a:ext cx="4644008" cy="3403831"/>
      </dsp:txXfrm>
    </dsp:sp>
    <dsp:sp modelId="{C4B40EED-41A8-4DB9-9341-ABFFDDDE9369}">
      <dsp:nvSpPr>
        <dsp:cNvPr id="0" name=""/>
        <dsp:cNvSpPr/>
      </dsp:nvSpPr>
      <dsp:spPr>
        <a:xfrm>
          <a:off x="0" y="4340692"/>
          <a:ext cx="4644008" cy="364308"/>
        </a:xfrm>
        <a:prstGeom prst="roundRect">
          <a:avLst/>
        </a:prstGeom>
        <a:blipFill rotWithShape="0">
          <a:blip xmlns:r="http://schemas.openxmlformats.org/officeDocument/2006/relationships" r:embed="rId1"/>
          <a:srcRect/>
          <a:stretch>
            <a:fillRect l="-476000" r="-47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u="sng" kern="1200" dirty="0"/>
            <a:t>ce</a:t>
          </a:r>
          <a:endParaRPr lang="fr-FR" sz="2000" kern="1200" dirty="0"/>
        </a:p>
      </dsp:txBody>
      <dsp:txXfrm>
        <a:off x="17784" y="4358476"/>
        <a:ext cx="4608440" cy="328740"/>
      </dsp:txXfrm>
    </dsp:sp>
    <dsp:sp modelId="{D4B16FEA-6653-4DF9-B639-349858FDE7D0}">
      <dsp:nvSpPr>
        <dsp:cNvPr id="0" name=""/>
        <dsp:cNvSpPr/>
      </dsp:nvSpPr>
      <dsp:spPr>
        <a:xfrm>
          <a:off x="0" y="4703941"/>
          <a:ext cx="4644008" cy="6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47" tIns="22860" rIns="128016" bIns="2286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endParaRPr lang="fr-FR" sz="1800" kern="1200" dirty="0">
            <a:solidFill>
              <a:prstClr val="black">
                <a:hueOff val="0"/>
                <a:satOff val="0"/>
                <a:lumOff val="0"/>
                <a:alphaOff val="0"/>
              </a:prstClr>
            </a:solidFill>
            <a:latin typeface="Calibri"/>
            <a:ea typeface="+mn-ea"/>
            <a:cs typeface="+mn-cs"/>
          </a:endParaRPr>
        </a:p>
      </dsp:txBody>
      <dsp:txXfrm>
        <a:off x="0" y="4703941"/>
        <a:ext cx="4644008" cy="619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6ED5C-56DE-4200-BC8E-5A36FA4B542F}">
      <dsp:nvSpPr>
        <dsp:cNvPr id="0" name=""/>
        <dsp:cNvSpPr/>
      </dsp:nvSpPr>
      <dsp:spPr>
        <a:xfrm>
          <a:off x="0" y="0"/>
          <a:ext cx="4752528" cy="13784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solidFill>
                <a:schemeClr val="bg1"/>
              </a:solidFill>
              <a:latin typeface="+mj-lt"/>
              <a:ea typeface="+mj-ea"/>
              <a:cs typeface="+mj-cs"/>
            </a:rPr>
            <a:t>Animation 2021</a:t>
          </a:r>
          <a:endParaRPr lang="fr-FR" sz="5100" kern="1200" dirty="0">
            <a:solidFill>
              <a:schemeClr val="bg1"/>
            </a:solidFill>
          </a:endParaRPr>
        </a:p>
      </dsp:txBody>
      <dsp:txXfrm>
        <a:off x="67289" y="67289"/>
        <a:ext cx="4617950" cy="1243834"/>
      </dsp:txXfrm>
    </dsp:sp>
    <dsp:sp modelId="{701BDEB2-CA39-4C8D-9A68-87C1170637B2}">
      <dsp:nvSpPr>
        <dsp:cNvPr id="0" name=""/>
        <dsp:cNvSpPr/>
      </dsp:nvSpPr>
      <dsp:spPr>
        <a:xfrm>
          <a:off x="0" y="1684471"/>
          <a:ext cx="475252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893" tIns="64770" rIns="362712" bIns="64770" numCol="1" spcCol="1270" anchor="t" anchorCtr="0">
          <a:noAutofit/>
        </a:bodyPr>
        <a:lstStyle/>
        <a:p>
          <a:pPr marL="285750" lvl="1" indent="-285750" algn="l" defTabSz="1778000">
            <a:lnSpc>
              <a:spcPct val="90000"/>
            </a:lnSpc>
            <a:spcBef>
              <a:spcPct val="0"/>
            </a:spcBef>
            <a:spcAft>
              <a:spcPct val="20000"/>
            </a:spcAft>
            <a:buChar char="•"/>
          </a:pPr>
          <a:endParaRPr lang="fr-FR" sz="4000" kern="1200" dirty="0"/>
        </a:p>
      </dsp:txBody>
      <dsp:txXfrm>
        <a:off x="0" y="1684471"/>
        <a:ext cx="4752528" cy="10598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6ED5C-56DE-4200-BC8E-5A36FA4B542F}">
      <dsp:nvSpPr>
        <dsp:cNvPr id="0" name=""/>
        <dsp:cNvSpPr/>
      </dsp:nvSpPr>
      <dsp:spPr>
        <a:xfrm>
          <a:off x="0" y="1829"/>
          <a:ext cx="4752528" cy="1216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FR" sz="3600" kern="1200" dirty="0"/>
            <a:t>Ce qu’on a fait</a:t>
          </a:r>
        </a:p>
      </dsp:txBody>
      <dsp:txXfrm>
        <a:off x="59399" y="61228"/>
        <a:ext cx="4633730" cy="1098002"/>
      </dsp:txXfrm>
    </dsp:sp>
    <dsp:sp modelId="{701BDEB2-CA39-4C8D-9A68-87C1170637B2}">
      <dsp:nvSpPr>
        <dsp:cNvPr id="0" name=""/>
        <dsp:cNvSpPr/>
      </dsp:nvSpPr>
      <dsp:spPr>
        <a:xfrm>
          <a:off x="0" y="1263860"/>
          <a:ext cx="475252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89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fr-FR" sz="2400" kern="1200" dirty="0"/>
            <a:t>Fait par la mairie </a:t>
          </a:r>
        </a:p>
      </dsp:txBody>
      <dsp:txXfrm>
        <a:off x="0" y="1263860"/>
        <a:ext cx="4752528" cy="1076400"/>
      </dsp:txXfrm>
    </dsp:sp>
    <dsp:sp modelId="{93A4817E-7F22-4AE1-ADB3-9A1E4E59B0BA}">
      <dsp:nvSpPr>
        <dsp:cNvPr id="0" name=""/>
        <dsp:cNvSpPr/>
      </dsp:nvSpPr>
      <dsp:spPr>
        <a:xfrm>
          <a:off x="0" y="2340260"/>
          <a:ext cx="4752528" cy="12168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fr-FR" sz="4000" kern="1200" baseline="0" dirty="0"/>
            <a:t>L’éclairage extérieur  </a:t>
          </a:r>
          <a:endParaRPr lang="fr-FR" sz="4000" kern="1200" dirty="0"/>
        </a:p>
      </dsp:txBody>
      <dsp:txXfrm>
        <a:off x="59399" y="2399659"/>
        <a:ext cx="4633730" cy="1098002"/>
      </dsp:txXfrm>
    </dsp:sp>
    <dsp:sp modelId="{A0330A10-F96D-402E-86F4-6A84826AC53C}">
      <dsp:nvSpPr>
        <dsp:cNvPr id="0" name=""/>
        <dsp:cNvSpPr/>
      </dsp:nvSpPr>
      <dsp:spPr>
        <a:xfrm>
          <a:off x="0" y="3557060"/>
          <a:ext cx="475252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89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fr-FR" sz="2400" kern="1200" dirty="0"/>
            <a:t>L’éclairage extérieur se fait à l’aide de votre badge </a:t>
          </a:r>
        </a:p>
      </dsp:txBody>
      <dsp:txXfrm>
        <a:off x="0" y="3557060"/>
        <a:ext cx="4752528" cy="1076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6ED5C-56DE-4200-BC8E-5A36FA4B542F}">
      <dsp:nvSpPr>
        <dsp:cNvPr id="0" name=""/>
        <dsp:cNvSpPr/>
      </dsp:nvSpPr>
      <dsp:spPr>
        <a:xfrm>
          <a:off x="0" y="255680"/>
          <a:ext cx="4752528" cy="14718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fr-FR" sz="3700" kern="1200" dirty="0"/>
            <a:t>Ce qu’on fait régulièrement</a:t>
          </a:r>
        </a:p>
      </dsp:txBody>
      <dsp:txXfrm>
        <a:off x="71850" y="327530"/>
        <a:ext cx="4608828" cy="1328160"/>
      </dsp:txXfrm>
    </dsp:sp>
    <dsp:sp modelId="{701BDEB2-CA39-4C8D-9A68-87C1170637B2}">
      <dsp:nvSpPr>
        <dsp:cNvPr id="0" name=""/>
        <dsp:cNvSpPr/>
      </dsp:nvSpPr>
      <dsp:spPr>
        <a:xfrm>
          <a:off x="0" y="1727540"/>
          <a:ext cx="4752528"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893" tIns="46990" rIns="263144" bIns="46990" numCol="1" spcCol="1270" anchor="t" anchorCtr="0">
          <a:noAutofit/>
        </a:bodyPr>
        <a:lstStyle/>
        <a:p>
          <a:pPr marL="285750" lvl="1" indent="-285750" algn="l" defTabSz="1289050">
            <a:lnSpc>
              <a:spcPct val="90000"/>
            </a:lnSpc>
            <a:spcBef>
              <a:spcPct val="0"/>
            </a:spcBef>
            <a:spcAft>
              <a:spcPct val="20000"/>
            </a:spcAft>
            <a:buChar char="•"/>
          </a:pPr>
          <a:endParaRPr lang="fr-FR" sz="2900" kern="1200" dirty="0"/>
        </a:p>
      </dsp:txBody>
      <dsp:txXfrm>
        <a:off x="0" y="1727540"/>
        <a:ext cx="4752528" cy="612720"/>
      </dsp:txXfrm>
    </dsp:sp>
    <dsp:sp modelId="{93A4817E-7F22-4AE1-ADB3-9A1E4E59B0BA}">
      <dsp:nvSpPr>
        <dsp:cNvPr id="0" name=""/>
        <dsp:cNvSpPr/>
      </dsp:nvSpPr>
      <dsp:spPr>
        <a:xfrm>
          <a:off x="0" y="2340260"/>
          <a:ext cx="4752528" cy="147186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fr-FR" sz="3700" kern="1200" dirty="0"/>
            <a:t>achat et mise en place du consommable</a:t>
          </a:r>
        </a:p>
      </dsp:txBody>
      <dsp:txXfrm>
        <a:off x="71850" y="2412110"/>
        <a:ext cx="4608828" cy="1328160"/>
      </dsp:txXfrm>
    </dsp:sp>
    <dsp:sp modelId="{A0330A10-F96D-402E-86F4-6A84826AC53C}">
      <dsp:nvSpPr>
        <dsp:cNvPr id="0" name=""/>
        <dsp:cNvSpPr/>
      </dsp:nvSpPr>
      <dsp:spPr>
        <a:xfrm>
          <a:off x="0" y="3812120"/>
          <a:ext cx="4752528"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893"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fr-FR" sz="2900" kern="1200" dirty="0"/>
            <a:t>Détendez vous !!</a:t>
          </a:r>
        </a:p>
      </dsp:txBody>
      <dsp:txXfrm>
        <a:off x="0" y="3812120"/>
        <a:ext cx="4752528" cy="6127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E68C8-ADC4-43ED-8295-3E542005B6AF}" type="datetimeFigureOut">
              <a:rPr lang="fr-FR" smtClean="0"/>
              <a:t>18/10/2021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E40AF9-C6DF-418C-BFEE-6C681CB69725}" type="slidenum">
              <a:rPr lang="fr-FR" smtClean="0"/>
              <a:t>‹N°›</a:t>
            </a:fld>
            <a:endParaRPr lang="fr-FR"/>
          </a:p>
        </p:txBody>
      </p:sp>
    </p:spTree>
    <p:extLst>
      <p:ext uri="{BB962C8B-B14F-4D97-AF65-F5344CB8AC3E}">
        <p14:creationId xmlns:p14="http://schemas.microsoft.com/office/powerpoint/2010/main" val="156426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4D1495A-DD81-44F4-9F54-1F39867BF2D9}" type="slidenum">
              <a:rPr lang="en-US" smtClean="0"/>
              <a:t>2</a:t>
            </a:fld>
            <a:endParaRPr lang="en-US"/>
          </a:p>
        </p:txBody>
      </p:sp>
    </p:spTree>
    <p:extLst>
      <p:ext uri="{BB962C8B-B14F-4D97-AF65-F5344CB8AC3E}">
        <p14:creationId xmlns:p14="http://schemas.microsoft.com/office/powerpoint/2010/main" val="149785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vos commentaires ici.</a:t>
            </a:r>
          </a:p>
        </p:txBody>
      </p:sp>
      <p:sp>
        <p:nvSpPr>
          <p:cNvPr id="4" name="Espace réservé du numéro de diapositive 3"/>
          <p:cNvSpPr>
            <a:spLocks noGrp="1"/>
          </p:cNvSpPr>
          <p:nvPr>
            <p:ph type="sldNum" sz="quarter" idx="5"/>
          </p:nvPr>
        </p:nvSpPr>
        <p:spPr/>
        <p:txBody>
          <a:bodyPr/>
          <a:lstStyle/>
          <a:p>
            <a:fld id="{DFE40AF9-C6DF-418C-BFEE-6C681CB69725}" type="slidenum">
              <a:rPr lang="fr-FR" smtClean="0"/>
              <a:t>3</a:t>
            </a:fld>
            <a:endParaRPr lang="fr-FR"/>
          </a:p>
        </p:txBody>
      </p:sp>
    </p:spTree>
    <p:extLst>
      <p:ext uri="{BB962C8B-B14F-4D97-AF65-F5344CB8AC3E}">
        <p14:creationId xmlns:p14="http://schemas.microsoft.com/office/powerpoint/2010/main" val="2559161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ce jour 188 ; 100 jeunes/ 88 adultes</a:t>
            </a:r>
          </a:p>
        </p:txBody>
      </p:sp>
      <p:sp>
        <p:nvSpPr>
          <p:cNvPr id="4" name="Espace réservé du numéro de diapositive 3"/>
          <p:cNvSpPr>
            <a:spLocks noGrp="1"/>
          </p:cNvSpPr>
          <p:nvPr>
            <p:ph type="sldNum" sz="quarter" idx="5"/>
          </p:nvPr>
        </p:nvSpPr>
        <p:spPr/>
        <p:txBody>
          <a:bodyPr/>
          <a:lstStyle/>
          <a:p>
            <a:fld id="{DFE40AF9-C6DF-418C-BFEE-6C681CB69725}" type="slidenum">
              <a:rPr lang="fr-FR" smtClean="0"/>
              <a:t>4</a:t>
            </a:fld>
            <a:endParaRPr lang="fr-FR"/>
          </a:p>
        </p:txBody>
      </p:sp>
    </p:spTree>
    <p:extLst>
      <p:ext uri="{BB962C8B-B14F-4D97-AF65-F5344CB8AC3E}">
        <p14:creationId xmlns:p14="http://schemas.microsoft.com/office/powerpoint/2010/main" val="59770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ce jour 188 ; 100 jeunes/ 88 adultes</a:t>
            </a:r>
          </a:p>
        </p:txBody>
      </p:sp>
      <p:sp>
        <p:nvSpPr>
          <p:cNvPr id="4" name="Espace réservé du numéro de diapositive 3"/>
          <p:cNvSpPr>
            <a:spLocks noGrp="1"/>
          </p:cNvSpPr>
          <p:nvPr>
            <p:ph type="sldNum" sz="quarter" idx="5"/>
          </p:nvPr>
        </p:nvSpPr>
        <p:spPr/>
        <p:txBody>
          <a:bodyPr/>
          <a:lstStyle/>
          <a:p>
            <a:fld id="{DFE40AF9-C6DF-418C-BFEE-6C681CB69725}" type="slidenum">
              <a:rPr lang="fr-FR" smtClean="0"/>
              <a:t>5</a:t>
            </a:fld>
            <a:endParaRPr lang="fr-FR"/>
          </a:p>
        </p:txBody>
      </p:sp>
    </p:spTree>
    <p:extLst>
      <p:ext uri="{BB962C8B-B14F-4D97-AF65-F5344CB8AC3E}">
        <p14:creationId xmlns:p14="http://schemas.microsoft.com/office/powerpoint/2010/main" val="597709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FE40AF9-C6DF-418C-BFEE-6C681CB69725}" type="slidenum">
              <a:rPr lang="fr-FR" smtClean="0"/>
              <a:t>11</a:t>
            </a:fld>
            <a:endParaRPr lang="fr-FR"/>
          </a:p>
        </p:txBody>
      </p:sp>
    </p:spTree>
    <p:extLst>
      <p:ext uri="{BB962C8B-B14F-4D97-AF65-F5344CB8AC3E}">
        <p14:creationId xmlns:p14="http://schemas.microsoft.com/office/powerpoint/2010/main" val="26213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FE40AF9-C6DF-418C-BFEE-6C681CB69725}" type="slidenum">
              <a:rPr lang="fr-FR" smtClean="0"/>
              <a:t>12</a:t>
            </a:fld>
            <a:endParaRPr lang="fr-FR"/>
          </a:p>
        </p:txBody>
      </p:sp>
    </p:spTree>
    <p:extLst>
      <p:ext uri="{BB962C8B-B14F-4D97-AF65-F5344CB8AC3E}">
        <p14:creationId xmlns:p14="http://schemas.microsoft.com/office/powerpoint/2010/main" val="98586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FE40AF9-C6DF-418C-BFEE-6C681CB69725}" type="slidenum">
              <a:rPr lang="fr-FR" smtClean="0"/>
              <a:t>13</a:t>
            </a:fld>
            <a:endParaRPr lang="fr-FR"/>
          </a:p>
        </p:txBody>
      </p:sp>
    </p:spTree>
    <p:extLst>
      <p:ext uri="{BB962C8B-B14F-4D97-AF65-F5344CB8AC3E}">
        <p14:creationId xmlns:p14="http://schemas.microsoft.com/office/powerpoint/2010/main" val="244159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FE40AF9-C6DF-418C-BFEE-6C681CB69725}" type="slidenum">
              <a:rPr lang="fr-FR" smtClean="0"/>
              <a:t>16</a:t>
            </a:fld>
            <a:endParaRPr lang="fr-FR"/>
          </a:p>
        </p:txBody>
      </p:sp>
    </p:spTree>
    <p:extLst>
      <p:ext uri="{BB962C8B-B14F-4D97-AF65-F5344CB8AC3E}">
        <p14:creationId xmlns:p14="http://schemas.microsoft.com/office/powerpoint/2010/main" val="436543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e_1_Colonne">
    <p:bg>
      <p:bgPr>
        <a:solidFill>
          <a:schemeClr val="bg1"/>
        </a:solidFill>
        <a:effectLst/>
      </p:bgPr>
    </p:bg>
    <p:spTree>
      <p:nvGrpSpPr>
        <p:cNvPr id="1" name=""/>
        <p:cNvGrpSpPr/>
        <p:nvPr/>
      </p:nvGrpSpPr>
      <p:grpSpPr>
        <a:xfrm>
          <a:off x="0" y="0"/>
          <a:ext cx="0" cy="0"/>
          <a:chOff x="0" y="0"/>
          <a:chExt cx="0" cy="0"/>
        </a:xfrm>
      </p:grpSpPr>
      <p:sp>
        <p:nvSpPr>
          <p:cNvPr id="14" name="Text Placeholder 10"/>
          <p:cNvSpPr>
            <a:spLocks noGrp="1"/>
          </p:cNvSpPr>
          <p:nvPr>
            <p:ph type="body" sz="quarter" idx="15"/>
          </p:nvPr>
        </p:nvSpPr>
        <p:spPr>
          <a:xfrm>
            <a:off x="611560" y="647540"/>
            <a:ext cx="7684243" cy="194993"/>
          </a:xfrm>
          <a:prstGeom prst="rect">
            <a:avLst/>
          </a:prstGeom>
        </p:spPr>
        <p:txBody>
          <a:bodyPr lIns="0" tIns="0" rIns="0" bIns="0">
            <a:noAutofit/>
          </a:bodyPr>
          <a:lstStyle>
            <a:lvl1pPr marL="0" indent="0" algn="l">
              <a:buNone/>
              <a:defRPr sz="1200" kern="0" spc="150">
                <a:solidFill>
                  <a:schemeClr val="bg2">
                    <a:lumMod val="75000"/>
                  </a:schemeClr>
                </a:solidFill>
                <a:latin typeface="Corbel" panose="020B0503020204020204" pitchFamily="34" charset="0"/>
                <a:ea typeface="Corbel" panose="020B0503020204020204" pitchFamily="34" charset="0"/>
              </a:defRPr>
            </a:lvl1pPr>
          </a:lstStyle>
          <a:p>
            <a:pPr lvl="0"/>
            <a:endParaRPr lang="id-ID" dirty="0"/>
          </a:p>
        </p:txBody>
      </p:sp>
      <p:sp>
        <p:nvSpPr>
          <p:cNvPr id="11" name="Rectangle à coins arrondis 10"/>
          <p:cNvSpPr/>
          <p:nvPr userDrawn="1"/>
        </p:nvSpPr>
        <p:spPr>
          <a:xfrm>
            <a:off x="487936" y="980736"/>
            <a:ext cx="479819" cy="72000"/>
          </a:xfrm>
          <a:prstGeom prst="roundRect">
            <a:avLst>
              <a:gd name="adj" fmla="val 50000"/>
            </a:avLst>
          </a:prstGeom>
          <a:solidFill>
            <a:srgbClr val="0070C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d-ID" sz="1013" dirty="0">
              <a:solidFill>
                <a:srgbClr val="118CE7"/>
              </a:solidFill>
              <a:latin typeface="Corbel" panose="020B0503020204020204" pitchFamily="34" charset="0"/>
            </a:endParaRPr>
          </a:p>
        </p:txBody>
      </p:sp>
      <p:sp>
        <p:nvSpPr>
          <p:cNvPr id="4" name="Espace réservé du texte 3"/>
          <p:cNvSpPr>
            <a:spLocks noGrp="1"/>
          </p:cNvSpPr>
          <p:nvPr>
            <p:ph type="body" sz="quarter" idx="16"/>
          </p:nvPr>
        </p:nvSpPr>
        <p:spPr>
          <a:xfrm>
            <a:off x="488156" y="1206969"/>
            <a:ext cx="8178404" cy="4785036"/>
          </a:xfrm>
          <a:prstGeom prst="rect">
            <a:avLst/>
          </a:prstGeom>
        </p:spPr>
        <p:txBody>
          <a:bodyPr numCol="1"/>
          <a:lstStyle>
            <a:lvl1pPr marL="171442" indent="-171442">
              <a:buFontTx/>
              <a:buBlip>
                <a:blip r:embed="rId2"/>
              </a:buBlip>
              <a:defRPr>
                <a:solidFill>
                  <a:schemeClr val="bg2">
                    <a:lumMod val="50000"/>
                  </a:schemeClr>
                </a:solidFill>
                <a:latin typeface="Corbel" panose="020B0503020204020204" pitchFamily="34" charset="0"/>
              </a:defRPr>
            </a:lvl1pPr>
            <a:lvl2pPr marL="514325" indent="-171442">
              <a:buFontTx/>
              <a:buBlip>
                <a:blip r:embed="rId3"/>
              </a:buBlip>
              <a:defRPr>
                <a:solidFill>
                  <a:schemeClr val="bg2">
                    <a:lumMod val="50000"/>
                  </a:schemeClr>
                </a:solidFill>
                <a:latin typeface="Corbel" panose="020B0503020204020204" pitchFamily="34" charset="0"/>
              </a:defRPr>
            </a:lvl2pPr>
            <a:lvl3pPr marL="857207" indent="-171442">
              <a:buFontTx/>
              <a:buBlip>
                <a:blip r:embed="rId4"/>
              </a:buBlip>
              <a:defRPr>
                <a:solidFill>
                  <a:schemeClr val="bg2">
                    <a:lumMod val="50000"/>
                  </a:schemeClr>
                </a:solidFill>
                <a:latin typeface="Corbel" panose="020B0503020204020204" pitchFamily="34" charset="0"/>
              </a:defRPr>
            </a:lvl3pPr>
            <a:lvl4pPr>
              <a:buClr>
                <a:srgbClr val="003C5A"/>
              </a:buClr>
              <a:defRPr>
                <a:solidFill>
                  <a:schemeClr val="bg2">
                    <a:lumMod val="50000"/>
                  </a:schemeClr>
                </a:solidFill>
                <a:latin typeface="Corbel" panose="020B0503020204020204" pitchFamily="34" charset="0"/>
              </a:defRPr>
            </a:lvl4pPr>
            <a:lvl5pPr marL="1542974" indent="-171442">
              <a:buClr>
                <a:srgbClr val="00B9FF"/>
              </a:buClr>
              <a:buFont typeface="Wingdings" panose="05000000000000000000" pitchFamily="2" charset="2"/>
              <a:buChar char="ü"/>
              <a:defRPr>
                <a:solidFill>
                  <a:schemeClr val="bg2">
                    <a:lumMod val="50000"/>
                  </a:schemeClr>
                </a:solidFill>
                <a:latin typeface="Corbel" panose="020B0503020204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4"/>
          <p:cNvSpPr>
            <a:spLocks noGrp="1"/>
          </p:cNvSpPr>
          <p:nvPr>
            <p:ph type="sldNum" sz="quarter" idx="17"/>
          </p:nvPr>
        </p:nvSpPr>
        <p:spPr>
          <a:xfrm>
            <a:off x="6553200" y="6356350"/>
            <a:ext cx="2133600" cy="365125"/>
          </a:xfrm>
          <a:prstGeom prst="rect">
            <a:avLst/>
          </a:prstGeom>
        </p:spPr>
        <p:txBody>
          <a:bodyPr/>
          <a:lstStyle>
            <a:lvl1pPr algn="r">
              <a:defRPr sz="1400">
                <a:latin typeface="+mj-lt"/>
              </a:defRPr>
            </a:lvl1pPr>
          </a:lstStyle>
          <a:p>
            <a:fld id="{FCEE2C88-6C8F-484D-AF69-578F576B1F44}" type="slidenum">
              <a:rPr lang="en-US" smtClean="0"/>
              <a:pPr/>
              <a:t>‹N°›</a:t>
            </a:fld>
            <a:endParaRPr lang="en-US" dirty="0"/>
          </a:p>
        </p:txBody>
      </p:sp>
      <p:sp>
        <p:nvSpPr>
          <p:cNvPr id="10" name="Titre 9"/>
          <p:cNvSpPr>
            <a:spLocks noGrp="1"/>
          </p:cNvSpPr>
          <p:nvPr>
            <p:ph type="title"/>
          </p:nvPr>
        </p:nvSpPr>
        <p:spPr>
          <a:xfrm>
            <a:off x="488158" y="44624"/>
            <a:ext cx="7807646" cy="571677"/>
          </a:xfrm>
          <a:prstGeom prst="rect">
            <a:avLst/>
          </a:prstGeom>
        </p:spPr>
        <p:txBody>
          <a:bodyPr>
            <a:noAutofit/>
          </a:bodyPr>
          <a:lstStyle>
            <a:lvl1pPr algn="l">
              <a:defRPr sz="3200">
                <a:latin typeface="Corbel" panose="020B0503020204020204" pitchFamily="34" charset="0"/>
              </a:defRPr>
            </a:lvl1pPr>
          </a:lstStyle>
          <a:p>
            <a:r>
              <a:rPr lang="fr-FR" dirty="0"/>
              <a:t>Modifiez le style du titre</a:t>
            </a:r>
          </a:p>
        </p:txBody>
      </p:sp>
      <p:pic>
        <p:nvPicPr>
          <p:cNvPr id="8" name="Image 7" descr="logo-tcd-15 3-small.jpg">
            <a:extLst>
              <a:ext uri="{FF2B5EF4-FFF2-40B4-BE49-F238E27FC236}">
                <a16:creationId xmlns:a16="http://schemas.microsoft.com/office/drawing/2014/main" id="{F70808AA-0B6C-4DF1-B2A0-442A7EE15DD7}"/>
              </a:ext>
            </a:extLst>
          </p:cNvPr>
          <p:cNvPicPr>
            <a:picLocks noChangeAspect="1"/>
          </p:cNvPicPr>
          <p:nvPr userDrawn="1"/>
        </p:nvPicPr>
        <p:blipFill>
          <a:blip r:embed="rId5" cstate="print"/>
          <a:stretch>
            <a:fillRect/>
          </a:stretch>
        </p:blipFill>
        <p:spPr>
          <a:xfrm>
            <a:off x="8295803" y="44624"/>
            <a:ext cx="720080" cy="720080"/>
          </a:xfrm>
          <a:prstGeom prst="rect">
            <a:avLst/>
          </a:prstGeom>
        </p:spPr>
      </p:pic>
      <p:pic>
        <p:nvPicPr>
          <p:cNvPr id="1026" name="Image 1">
            <a:extLst>
              <a:ext uri="{FF2B5EF4-FFF2-40B4-BE49-F238E27FC236}">
                <a16:creationId xmlns:a16="http://schemas.microsoft.com/office/drawing/2014/main" id="{DA954ED0-90CB-43BA-8D23-90305FE74CE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87936" y="6218236"/>
            <a:ext cx="56689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a:extLst>
              <a:ext uri="{FF2B5EF4-FFF2-40B4-BE49-F238E27FC236}">
                <a16:creationId xmlns:a16="http://schemas.microsoft.com/office/drawing/2014/main" id="{342F5C63-5485-4C54-A0EE-CEE009C22440}"/>
              </a:ext>
            </a:extLst>
          </p:cNvPr>
          <p:cNvCxnSpPr>
            <a:cxnSpLocks/>
          </p:cNvCxnSpPr>
          <p:nvPr userDrawn="1"/>
        </p:nvCxnSpPr>
        <p:spPr>
          <a:xfrm flipH="1">
            <a:off x="487936" y="6245446"/>
            <a:ext cx="81988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135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9A98F9-F890-49C1-A1C3-D9410CEFF0BB}"/>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5539188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Titre</a:t>
            </a:r>
          </a:p>
        </p:txBody>
      </p:sp>
      <p:cxnSp>
        <p:nvCxnSpPr>
          <p:cNvPr id="8" name="Connecteur droit 7">
            <a:extLst>
              <a:ext uri="{FF2B5EF4-FFF2-40B4-BE49-F238E27FC236}">
                <a16:creationId xmlns:a16="http://schemas.microsoft.com/office/drawing/2014/main" id="{98C16735-FD23-494C-AB05-09C92356732F}"/>
              </a:ext>
            </a:extLst>
          </p:cNvPr>
          <p:cNvCxnSpPr>
            <a:cxnSpLocks/>
          </p:cNvCxnSpPr>
          <p:nvPr userDrawn="1"/>
        </p:nvCxnSpPr>
        <p:spPr>
          <a:xfrm flipH="1">
            <a:off x="487936" y="6245446"/>
            <a:ext cx="81988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4454903"/>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8.JP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9.xml"/><Relationship Id="rId7" Type="http://schemas.openxmlformats.org/officeDocument/2006/relationships/image" Target="../media/image20.jpe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23.jpeg"/><Relationship Id="rId4" Type="http://schemas.openxmlformats.org/officeDocument/2006/relationships/diagramQuickStyle" Target="../diagrams/quickStyle9.xml"/><Relationship Id="rId9"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10.xml"/><Relationship Id="rId7" Type="http://schemas.openxmlformats.org/officeDocument/2006/relationships/image" Target="../media/image24.jpe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6.jpg"/><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www.anybuddyapp.com/"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openclipart.org/detail/101935/champagne-glass-by-netalloy"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D4FDFCCB-98A2-4CE9-9F11-84D43FEE873F}"/>
              </a:ext>
            </a:extLst>
          </p:cNvPr>
          <p:cNvSpPr>
            <a:spLocks noGrp="1"/>
          </p:cNvSpPr>
          <p:nvPr>
            <p:ph type="title"/>
          </p:nvPr>
        </p:nvSpPr>
        <p:spPr/>
        <p:txBody>
          <a:bodyPr>
            <a:normAutofit fontScale="90000"/>
          </a:bodyPr>
          <a:lstStyle/>
          <a:p>
            <a:r>
              <a:rPr lang="fr-FR" dirty="0"/>
              <a:t>ASSEMBLEE GENERALE DU TENNIS CLUB DE DOMMARTIN</a:t>
            </a:r>
          </a:p>
        </p:txBody>
      </p:sp>
      <p:sp>
        <p:nvSpPr>
          <p:cNvPr id="9" name="ZoneTexte 8">
            <a:extLst>
              <a:ext uri="{FF2B5EF4-FFF2-40B4-BE49-F238E27FC236}">
                <a16:creationId xmlns:a16="http://schemas.microsoft.com/office/drawing/2014/main" id="{6930C626-BF8E-4517-85E7-A2F536D4A38E}"/>
              </a:ext>
            </a:extLst>
          </p:cNvPr>
          <p:cNvSpPr txBox="1"/>
          <p:nvPr/>
        </p:nvSpPr>
        <p:spPr>
          <a:xfrm>
            <a:off x="1079612" y="2420888"/>
            <a:ext cx="6984776" cy="648072"/>
          </a:xfrm>
          <a:prstGeom prst="rect">
            <a:avLst/>
          </a:prstGeom>
          <a:noFill/>
        </p:spPr>
        <p:txBody>
          <a:bodyPr wrap="square" rtlCol="0">
            <a:spAutoFit/>
          </a:bodyPr>
          <a:lstStyle/>
          <a:p>
            <a:pPr algn="ctr"/>
            <a:r>
              <a:rPr lang="fr-FR" b="1" dirty="0"/>
              <a:t>le Vendredi  15 octobre 2021</a:t>
            </a:r>
          </a:p>
          <a:p>
            <a:pPr algn="ctr"/>
            <a:endParaRPr lang="fr-FR" dirty="0"/>
          </a:p>
        </p:txBody>
      </p:sp>
      <p:pic>
        <p:nvPicPr>
          <p:cNvPr id="10" name="Image 9" descr="logo-tcd-15 3-small.jpg">
            <a:extLst>
              <a:ext uri="{FF2B5EF4-FFF2-40B4-BE49-F238E27FC236}">
                <a16:creationId xmlns:a16="http://schemas.microsoft.com/office/drawing/2014/main" id="{3908293C-BE03-4E2B-AEBE-13AC81F8BC4A}"/>
              </a:ext>
            </a:extLst>
          </p:cNvPr>
          <p:cNvPicPr>
            <a:picLocks noChangeAspect="1"/>
          </p:cNvPicPr>
          <p:nvPr/>
        </p:nvPicPr>
        <p:blipFill>
          <a:blip r:embed="rId2" cstate="print"/>
          <a:stretch>
            <a:fillRect/>
          </a:stretch>
        </p:blipFill>
        <p:spPr>
          <a:xfrm>
            <a:off x="3743908" y="3244118"/>
            <a:ext cx="1656184" cy="1656184"/>
          </a:xfrm>
          <a:prstGeom prst="rect">
            <a:avLst/>
          </a:prstGeom>
        </p:spPr>
      </p:pic>
      <p:pic>
        <p:nvPicPr>
          <p:cNvPr id="11" name="Image 1">
            <a:extLst>
              <a:ext uri="{FF2B5EF4-FFF2-40B4-BE49-F238E27FC236}">
                <a16:creationId xmlns:a16="http://schemas.microsoft.com/office/drawing/2014/main" id="{2061B7BF-3DEB-47F1-9A24-EAE6549EF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36" y="6309320"/>
            <a:ext cx="822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536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FEE5F09-FAC6-4F72-BA49-6847E08C1323}"/>
              </a:ext>
            </a:extLst>
          </p:cNvPr>
          <p:cNvSpPr>
            <a:spLocks noGrp="1"/>
          </p:cNvSpPr>
          <p:nvPr>
            <p:ph type="body" sz="quarter" idx="15"/>
          </p:nvPr>
        </p:nvSpPr>
        <p:spPr/>
        <p:txBody>
          <a:bodyPr/>
          <a:lstStyle/>
          <a:p>
            <a:r>
              <a:rPr lang="fr-FR" b="1" dirty="0"/>
              <a:t>Eric </a:t>
            </a:r>
            <a:r>
              <a:rPr lang="fr-FR" b="1" dirty="0" err="1"/>
              <a:t>Viallat</a:t>
            </a:r>
            <a:r>
              <a:rPr lang="fr-FR" b="1" dirty="0"/>
              <a:t> / David Lejeune / Mireille </a:t>
            </a:r>
            <a:r>
              <a:rPr lang="fr-FR" b="1" dirty="0" err="1"/>
              <a:t>Ledeul</a:t>
            </a:r>
            <a:endParaRPr lang="fr-FR" dirty="0"/>
          </a:p>
        </p:txBody>
      </p:sp>
      <p:sp>
        <p:nvSpPr>
          <p:cNvPr id="4" name="Titre 3">
            <a:extLst>
              <a:ext uri="{FF2B5EF4-FFF2-40B4-BE49-F238E27FC236}">
                <a16:creationId xmlns:a16="http://schemas.microsoft.com/office/drawing/2014/main" id="{88F665C2-E7CF-4AE6-AE47-5892AF240817}"/>
              </a:ext>
            </a:extLst>
          </p:cNvPr>
          <p:cNvSpPr>
            <a:spLocks noGrp="1"/>
          </p:cNvSpPr>
          <p:nvPr>
            <p:ph type="title"/>
          </p:nvPr>
        </p:nvSpPr>
        <p:spPr>
          <a:xfrm>
            <a:off x="488158" y="44624"/>
            <a:ext cx="7807646" cy="571677"/>
          </a:xfrm>
        </p:spPr>
        <p:txBody>
          <a:bodyPr/>
          <a:lstStyle/>
          <a:p>
            <a:r>
              <a:rPr lang="fr-FR" dirty="0"/>
              <a:t>Rapport Commission Sportive (1/5)</a:t>
            </a:r>
          </a:p>
        </p:txBody>
      </p:sp>
      <p:sp>
        <p:nvSpPr>
          <p:cNvPr id="5" name="Espace réservé du numéro de diapositive 3">
            <a:extLst>
              <a:ext uri="{FF2B5EF4-FFF2-40B4-BE49-F238E27FC236}">
                <a16:creationId xmlns:a16="http://schemas.microsoft.com/office/drawing/2014/main" id="{E78EF31C-41A1-4D64-94F2-2CC9031C8FCB}"/>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10</a:t>
            </a:fld>
            <a:endParaRPr lang="en-US" dirty="0"/>
          </a:p>
        </p:txBody>
      </p:sp>
      <p:graphicFrame>
        <p:nvGraphicFramePr>
          <p:cNvPr id="8" name="Diagramme 7">
            <a:extLst>
              <a:ext uri="{FF2B5EF4-FFF2-40B4-BE49-F238E27FC236}">
                <a16:creationId xmlns:a16="http://schemas.microsoft.com/office/drawing/2014/main" id="{18F5F399-6134-4FB3-A78F-A4E6D6BABDA6}"/>
              </a:ext>
            </a:extLst>
          </p:cNvPr>
          <p:cNvGraphicFramePr/>
          <p:nvPr>
            <p:extLst>
              <p:ext uri="{D42A27DB-BD31-4B8C-83A1-F6EECF244321}">
                <p14:modId xmlns:p14="http://schemas.microsoft.com/office/powerpoint/2010/main" val="621453953"/>
              </p:ext>
            </p:extLst>
          </p:nvPr>
        </p:nvGraphicFramePr>
        <p:xfrm>
          <a:off x="69363" y="1246292"/>
          <a:ext cx="9074637" cy="4702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478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FEE5F09-FAC6-4F72-BA49-6847E08C1323}"/>
              </a:ext>
            </a:extLst>
          </p:cNvPr>
          <p:cNvSpPr>
            <a:spLocks noGrp="1"/>
          </p:cNvSpPr>
          <p:nvPr>
            <p:ph type="body" sz="quarter" idx="15"/>
          </p:nvPr>
        </p:nvSpPr>
        <p:spPr/>
        <p:txBody>
          <a:bodyPr/>
          <a:lstStyle/>
          <a:p>
            <a:r>
              <a:rPr lang="fr-FR" b="1" dirty="0"/>
              <a:t>Eric </a:t>
            </a:r>
            <a:r>
              <a:rPr lang="fr-FR" b="1" dirty="0" err="1"/>
              <a:t>Viallat</a:t>
            </a:r>
            <a:r>
              <a:rPr lang="fr-FR" b="1" dirty="0"/>
              <a:t> / David Lejeune / Mireille </a:t>
            </a:r>
            <a:r>
              <a:rPr lang="fr-FR" b="1" dirty="0" err="1"/>
              <a:t>Ledeul</a:t>
            </a:r>
            <a:endParaRPr lang="fr-FR" dirty="0"/>
          </a:p>
        </p:txBody>
      </p:sp>
      <p:sp>
        <p:nvSpPr>
          <p:cNvPr id="4" name="Titre 3">
            <a:extLst>
              <a:ext uri="{FF2B5EF4-FFF2-40B4-BE49-F238E27FC236}">
                <a16:creationId xmlns:a16="http://schemas.microsoft.com/office/drawing/2014/main" id="{88F665C2-E7CF-4AE6-AE47-5892AF240817}"/>
              </a:ext>
            </a:extLst>
          </p:cNvPr>
          <p:cNvSpPr>
            <a:spLocks noGrp="1"/>
          </p:cNvSpPr>
          <p:nvPr>
            <p:ph type="title"/>
          </p:nvPr>
        </p:nvSpPr>
        <p:spPr>
          <a:xfrm>
            <a:off x="488158" y="44624"/>
            <a:ext cx="7807646" cy="571677"/>
          </a:xfrm>
        </p:spPr>
        <p:txBody>
          <a:bodyPr/>
          <a:lstStyle/>
          <a:p>
            <a:r>
              <a:rPr lang="fr-FR" dirty="0"/>
              <a:t>Rapport Commission Sportive (2/5)</a:t>
            </a:r>
          </a:p>
        </p:txBody>
      </p:sp>
      <p:sp>
        <p:nvSpPr>
          <p:cNvPr id="5" name="Espace réservé du numéro de diapositive 3">
            <a:extLst>
              <a:ext uri="{FF2B5EF4-FFF2-40B4-BE49-F238E27FC236}">
                <a16:creationId xmlns:a16="http://schemas.microsoft.com/office/drawing/2014/main" id="{E78EF31C-41A1-4D64-94F2-2CC9031C8FCB}"/>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11</a:t>
            </a:fld>
            <a:endParaRPr lang="en-US" dirty="0"/>
          </a:p>
        </p:txBody>
      </p:sp>
      <p:graphicFrame>
        <p:nvGraphicFramePr>
          <p:cNvPr id="7" name="Diagramme 6">
            <a:extLst>
              <a:ext uri="{FF2B5EF4-FFF2-40B4-BE49-F238E27FC236}">
                <a16:creationId xmlns:a16="http://schemas.microsoft.com/office/drawing/2014/main" id="{447C8E85-E944-464A-BEAB-4F79CC2C2C7A}"/>
              </a:ext>
            </a:extLst>
          </p:cNvPr>
          <p:cNvGraphicFramePr/>
          <p:nvPr>
            <p:extLst>
              <p:ext uri="{D42A27DB-BD31-4B8C-83A1-F6EECF244321}">
                <p14:modId xmlns:p14="http://schemas.microsoft.com/office/powerpoint/2010/main" val="4261816741"/>
              </p:ext>
            </p:extLst>
          </p:nvPr>
        </p:nvGraphicFramePr>
        <p:xfrm>
          <a:off x="144016" y="1254077"/>
          <a:ext cx="854278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3854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FEE5F09-FAC6-4F72-BA49-6847E08C1323}"/>
              </a:ext>
            </a:extLst>
          </p:cNvPr>
          <p:cNvSpPr>
            <a:spLocks noGrp="1"/>
          </p:cNvSpPr>
          <p:nvPr>
            <p:ph type="body" sz="quarter" idx="15"/>
          </p:nvPr>
        </p:nvSpPr>
        <p:spPr/>
        <p:txBody>
          <a:bodyPr/>
          <a:lstStyle/>
          <a:p>
            <a:r>
              <a:rPr lang="fr-FR" b="1" dirty="0"/>
              <a:t>Eric </a:t>
            </a:r>
            <a:r>
              <a:rPr lang="fr-FR" b="1" dirty="0" err="1"/>
              <a:t>Viallat</a:t>
            </a:r>
            <a:r>
              <a:rPr lang="fr-FR" b="1" dirty="0"/>
              <a:t> / David Lejeune / Mireille </a:t>
            </a:r>
            <a:r>
              <a:rPr lang="fr-FR" b="1" dirty="0" err="1"/>
              <a:t>Ledeul</a:t>
            </a:r>
            <a:endParaRPr lang="fr-FR" dirty="0"/>
          </a:p>
        </p:txBody>
      </p:sp>
      <p:sp>
        <p:nvSpPr>
          <p:cNvPr id="4" name="Titre 3">
            <a:extLst>
              <a:ext uri="{FF2B5EF4-FFF2-40B4-BE49-F238E27FC236}">
                <a16:creationId xmlns:a16="http://schemas.microsoft.com/office/drawing/2014/main" id="{88F665C2-E7CF-4AE6-AE47-5892AF240817}"/>
              </a:ext>
            </a:extLst>
          </p:cNvPr>
          <p:cNvSpPr>
            <a:spLocks noGrp="1"/>
          </p:cNvSpPr>
          <p:nvPr>
            <p:ph type="title"/>
          </p:nvPr>
        </p:nvSpPr>
        <p:spPr>
          <a:xfrm>
            <a:off x="488158" y="44624"/>
            <a:ext cx="7807646" cy="571677"/>
          </a:xfrm>
        </p:spPr>
        <p:txBody>
          <a:bodyPr/>
          <a:lstStyle/>
          <a:p>
            <a:r>
              <a:rPr lang="fr-FR" dirty="0"/>
              <a:t>Rapport Commission Sportive (4/5)</a:t>
            </a:r>
          </a:p>
        </p:txBody>
      </p:sp>
      <p:sp>
        <p:nvSpPr>
          <p:cNvPr id="5" name="Espace réservé du numéro de diapositive 3">
            <a:extLst>
              <a:ext uri="{FF2B5EF4-FFF2-40B4-BE49-F238E27FC236}">
                <a16:creationId xmlns:a16="http://schemas.microsoft.com/office/drawing/2014/main" id="{E78EF31C-41A1-4D64-94F2-2CC9031C8FCB}"/>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12</a:t>
            </a:fld>
            <a:endParaRPr lang="en-US" dirty="0"/>
          </a:p>
        </p:txBody>
      </p:sp>
      <p:graphicFrame>
        <p:nvGraphicFramePr>
          <p:cNvPr id="7" name="Diagramme 6">
            <a:extLst>
              <a:ext uri="{FF2B5EF4-FFF2-40B4-BE49-F238E27FC236}">
                <a16:creationId xmlns:a16="http://schemas.microsoft.com/office/drawing/2014/main" id="{447C8E85-E944-464A-BEAB-4F79CC2C2C7A}"/>
              </a:ext>
            </a:extLst>
          </p:cNvPr>
          <p:cNvGraphicFramePr/>
          <p:nvPr>
            <p:extLst>
              <p:ext uri="{D42A27DB-BD31-4B8C-83A1-F6EECF244321}">
                <p14:modId xmlns:p14="http://schemas.microsoft.com/office/powerpoint/2010/main" val="833625417"/>
              </p:ext>
            </p:extLst>
          </p:nvPr>
        </p:nvGraphicFramePr>
        <p:xfrm>
          <a:off x="179512" y="1254076"/>
          <a:ext cx="5508104" cy="4839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 11">
            <a:extLst>
              <a:ext uri="{FF2B5EF4-FFF2-40B4-BE49-F238E27FC236}">
                <a16:creationId xmlns:a16="http://schemas.microsoft.com/office/drawing/2014/main" id="{C468D618-6BFC-4092-8FF4-077D4BA245F1}"/>
              </a:ext>
            </a:extLst>
          </p:cNvPr>
          <p:cNvPicPr>
            <a:picLocks noChangeAspect="1"/>
          </p:cNvPicPr>
          <p:nvPr/>
        </p:nvPicPr>
        <p:blipFill rotWithShape="1">
          <a:blip r:embed="rId8">
            <a:extLst>
              <a:ext uri="{28A0092B-C50C-407E-A947-70E740481C1C}">
                <a14:useLocalDpi xmlns:a14="http://schemas.microsoft.com/office/drawing/2010/main" val="0"/>
              </a:ext>
            </a:extLst>
          </a:blip>
          <a:srcRect l="7550" t="5688" r="7550" b="5785"/>
          <a:stretch/>
        </p:blipFill>
        <p:spPr>
          <a:xfrm>
            <a:off x="5724128" y="1126482"/>
            <a:ext cx="3312368" cy="4605035"/>
          </a:xfrm>
          <a:prstGeom prst="rect">
            <a:avLst/>
          </a:prstGeom>
        </p:spPr>
      </p:pic>
    </p:spTree>
    <p:extLst>
      <p:ext uri="{BB962C8B-B14F-4D97-AF65-F5344CB8AC3E}">
        <p14:creationId xmlns:p14="http://schemas.microsoft.com/office/powerpoint/2010/main" val="3880114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FEE5F09-FAC6-4F72-BA49-6847E08C1323}"/>
              </a:ext>
            </a:extLst>
          </p:cNvPr>
          <p:cNvSpPr>
            <a:spLocks noGrp="1"/>
          </p:cNvSpPr>
          <p:nvPr>
            <p:ph type="body" sz="quarter" idx="15"/>
          </p:nvPr>
        </p:nvSpPr>
        <p:spPr/>
        <p:txBody>
          <a:bodyPr/>
          <a:lstStyle/>
          <a:p>
            <a:r>
              <a:rPr lang="fr-FR" b="1" dirty="0"/>
              <a:t>Eric </a:t>
            </a:r>
            <a:r>
              <a:rPr lang="fr-FR" b="1" dirty="0" err="1"/>
              <a:t>Viallat</a:t>
            </a:r>
            <a:r>
              <a:rPr lang="fr-FR" b="1" dirty="0"/>
              <a:t> / David Lejeune / Mireille </a:t>
            </a:r>
            <a:r>
              <a:rPr lang="fr-FR" b="1" dirty="0" err="1"/>
              <a:t>Ledeul</a:t>
            </a:r>
            <a:endParaRPr lang="fr-FR" dirty="0"/>
          </a:p>
        </p:txBody>
      </p:sp>
      <p:sp>
        <p:nvSpPr>
          <p:cNvPr id="4" name="Titre 3">
            <a:extLst>
              <a:ext uri="{FF2B5EF4-FFF2-40B4-BE49-F238E27FC236}">
                <a16:creationId xmlns:a16="http://schemas.microsoft.com/office/drawing/2014/main" id="{88F665C2-E7CF-4AE6-AE47-5892AF240817}"/>
              </a:ext>
            </a:extLst>
          </p:cNvPr>
          <p:cNvSpPr>
            <a:spLocks noGrp="1"/>
          </p:cNvSpPr>
          <p:nvPr>
            <p:ph type="title"/>
          </p:nvPr>
        </p:nvSpPr>
        <p:spPr>
          <a:xfrm>
            <a:off x="488158" y="44624"/>
            <a:ext cx="7807646" cy="571677"/>
          </a:xfrm>
        </p:spPr>
        <p:txBody>
          <a:bodyPr/>
          <a:lstStyle/>
          <a:p>
            <a:r>
              <a:rPr lang="fr-FR" dirty="0"/>
              <a:t>Rapport Commission Sportive (5/5)</a:t>
            </a:r>
          </a:p>
        </p:txBody>
      </p:sp>
      <p:sp>
        <p:nvSpPr>
          <p:cNvPr id="5" name="Espace réservé du numéro de diapositive 3">
            <a:extLst>
              <a:ext uri="{FF2B5EF4-FFF2-40B4-BE49-F238E27FC236}">
                <a16:creationId xmlns:a16="http://schemas.microsoft.com/office/drawing/2014/main" id="{E78EF31C-41A1-4D64-94F2-2CC9031C8FCB}"/>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13</a:t>
            </a:fld>
            <a:endParaRPr lang="en-US" dirty="0"/>
          </a:p>
        </p:txBody>
      </p:sp>
      <p:graphicFrame>
        <p:nvGraphicFramePr>
          <p:cNvPr id="7" name="Diagramme 6">
            <a:extLst>
              <a:ext uri="{FF2B5EF4-FFF2-40B4-BE49-F238E27FC236}">
                <a16:creationId xmlns:a16="http://schemas.microsoft.com/office/drawing/2014/main" id="{447C8E85-E944-464A-BEAB-4F79CC2C2C7A}"/>
              </a:ext>
            </a:extLst>
          </p:cNvPr>
          <p:cNvGraphicFramePr/>
          <p:nvPr>
            <p:extLst>
              <p:ext uri="{D42A27DB-BD31-4B8C-83A1-F6EECF244321}">
                <p14:modId xmlns:p14="http://schemas.microsoft.com/office/powerpoint/2010/main" val="427507846"/>
              </p:ext>
            </p:extLst>
          </p:nvPr>
        </p:nvGraphicFramePr>
        <p:xfrm>
          <a:off x="442614" y="1313759"/>
          <a:ext cx="4644008" cy="4767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 10">
            <a:extLst>
              <a:ext uri="{FF2B5EF4-FFF2-40B4-BE49-F238E27FC236}">
                <a16:creationId xmlns:a16="http://schemas.microsoft.com/office/drawing/2014/main" id="{E2D342A5-3EF3-473C-B6E6-075B08600762}"/>
              </a:ext>
            </a:extLst>
          </p:cNvPr>
          <p:cNvPicPr>
            <a:picLocks noChangeAspect="1"/>
          </p:cNvPicPr>
          <p:nvPr/>
        </p:nvPicPr>
        <p:blipFill rotWithShape="1">
          <a:blip r:embed="rId8">
            <a:extLst>
              <a:ext uri="{28A0092B-C50C-407E-A947-70E740481C1C}">
                <a14:useLocalDpi xmlns:a14="http://schemas.microsoft.com/office/drawing/2010/main" val="0"/>
              </a:ext>
            </a:extLst>
          </a:blip>
          <a:srcRect l="33192" t="24752" r="27544" b="-8934"/>
          <a:stretch/>
        </p:blipFill>
        <p:spPr>
          <a:xfrm>
            <a:off x="5436096" y="980728"/>
            <a:ext cx="3160216" cy="5705821"/>
          </a:xfrm>
          <a:prstGeom prst="rect">
            <a:avLst/>
          </a:prstGeom>
        </p:spPr>
      </p:pic>
    </p:spTree>
    <p:extLst>
      <p:ext uri="{BB962C8B-B14F-4D97-AF65-F5344CB8AC3E}">
        <p14:creationId xmlns:p14="http://schemas.microsoft.com/office/powerpoint/2010/main" val="872923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27DE710-0108-43C0-8EEC-6B0867FFEC92}"/>
              </a:ext>
            </a:extLst>
          </p:cNvPr>
          <p:cNvSpPr>
            <a:spLocks noGrp="1"/>
          </p:cNvSpPr>
          <p:nvPr>
            <p:ph type="body" sz="quarter" idx="15"/>
          </p:nvPr>
        </p:nvSpPr>
        <p:spPr/>
        <p:txBody>
          <a:bodyPr/>
          <a:lstStyle/>
          <a:p>
            <a:r>
              <a:rPr lang="fr-FR" b="1" dirty="0"/>
              <a:t>Mireille Ledeul</a:t>
            </a:r>
            <a:endParaRPr lang="fr-FR" dirty="0"/>
          </a:p>
        </p:txBody>
      </p:sp>
      <p:sp>
        <p:nvSpPr>
          <p:cNvPr id="4" name="Titre 3">
            <a:extLst>
              <a:ext uri="{FF2B5EF4-FFF2-40B4-BE49-F238E27FC236}">
                <a16:creationId xmlns:a16="http://schemas.microsoft.com/office/drawing/2014/main" id="{A77FCEC1-BC3D-476B-9FCE-091E47B322DE}"/>
              </a:ext>
            </a:extLst>
          </p:cNvPr>
          <p:cNvSpPr>
            <a:spLocks noGrp="1"/>
          </p:cNvSpPr>
          <p:nvPr>
            <p:ph type="title"/>
          </p:nvPr>
        </p:nvSpPr>
        <p:spPr>
          <a:xfrm>
            <a:off x="488158" y="44624"/>
            <a:ext cx="7807646" cy="571677"/>
          </a:xfrm>
        </p:spPr>
        <p:txBody>
          <a:bodyPr/>
          <a:lstStyle/>
          <a:p>
            <a:r>
              <a:rPr lang="fr-FR" dirty="0"/>
              <a:t>Rapport Commission Evénements</a:t>
            </a:r>
          </a:p>
        </p:txBody>
      </p:sp>
      <p:sp>
        <p:nvSpPr>
          <p:cNvPr id="16" name="Espace réservé du numéro de diapositive 3">
            <a:extLst>
              <a:ext uri="{FF2B5EF4-FFF2-40B4-BE49-F238E27FC236}">
                <a16:creationId xmlns:a16="http://schemas.microsoft.com/office/drawing/2014/main" id="{D95E3542-37B5-4D69-995B-A88A13A94B25}"/>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14</a:t>
            </a:fld>
            <a:endParaRPr lang="en-US" dirty="0"/>
          </a:p>
        </p:txBody>
      </p:sp>
      <p:graphicFrame>
        <p:nvGraphicFramePr>
          <p:cNvPr id="10" name="Diagramme 9">
            <a:extLst>
              <a:ext uri="{FF2B5EF4-FFF2-40B4-BE49-F238E27FC236}">
                <a16:creationId xmlns:a16="http://schemas.microsoft.com/office/drawing/2014/main" id="{66BE0E2E-08AD-4027-833B-1716A351565B}"/>
              </a:ext>
            </a:extLst>
          </p:cNvPr>
          <p:cNvGraphicFramePr/>
          <p:nvPr>
            <p:extLst>
              <p:ext uri="{D42A27DB-BD31-4B8C-83A1-F6EECF244321}">
                <p14:modId xmlns:p14="http://schemas.microsoft.com/office/powerpoint/2010/main" val="231329898"/>
              </p:ext>
            </p:extLst>
          </p:nvPr>
        </p:nvGraphicFramePr>
        <p:xfrm>
          <a:off x="251520" y="1196752"/>
          <a:ext cx="4752528" cy="3050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a:extLst>
              <a:ext uri="{FF2B5EF4-FFF2-40B4-BE49-F238E27FC236}">
                <a16:creationId xmlns:a16="http://schemas.microsoft.com/office/drawing/2014/main" id="{3F560488-0C3C-43AF-A749-975440B4EFE2}"/>
              </a:ext>
            </a:extLst>
          </p:cNvPr>
          <p:cNvSpPr txBox="1"/>
          <p:nvPr/>
        </p:nvSpPr>
        <p:spPr>
          <a:xfrm>
            <a:off x="488158" y="4619824"/>
            <a:ext cx="6480720" cy="923330"/>
          </a:xfrm>
          <a:prstGeom prst="rect">
            <a:avLst/>
          </a:prstGeom>
          <a:noFill/>
        </p:spPr>
        <p:txBody>
          <a:bodyPr wrap="square" rtlCol="0">
            <a:spAutoFit/>
          </a:bodyPr>
          <a:lstStyle/>
          <a:p>
            <a:endParaRPr lang="fr-FR" dirty="0"/>
          </a:p>
          <a:p>
            <a:endParaRPr lang="fr-FR" dirty="0"/>
          </a:p>
          <a:p>
            <a:endParaRPr lang="fr-FR" dirty="0"/>
          </a:p>
        </p:txBody>
      </p:sp>
      <p:sp>
        <p:nvSpPr>
          <p:cNvPr id="7" name="ZoneTexte 6">
            <a:extLst>
              <a:ext uri="{FF2B5EF4-FFF2-40B4-BE49-F238E27FC236}">
                <a16:creationId xmlns:a16="http://schemas.microsoft.com/office/drawing/2014/main" id="{3052BF98-BEA2-46B7-87C0-7DF4F0EF40D0}"/>
              </a:ext>
            </a:extLst>
          </p:cNvPr>
          <p:cNvSpPr txBox="1"/>
          <p:nvPr/>
        </p:nvSpPr>
        <p:spPr>
          <a:xfrm>
            <a:off x="683569" y="2852936"/>
            <a:ext cx="8280920" cy="2585323"/>
          </a:xfrm>
          <a:prstGeom prst="rect">
            <a:avLst/>
          </a:prstGeom>
          <a:noFill/>
        </p:spPr>
        <p:txBody>
          <a:bodyPr wrap="square" rtlCol="0">
            <a:spAutoFit/>
          </a:bodyPr>
          <a:lstStyle/>
          <a:p>
            <a:r>
              <a:rPr lang="fr-FR" dirty="0"/>
              <a:t>2 Tournois amicaux de doubles mixtes ont eu lieu fin juin et début octobre. D’autres seront sûrement organisés.</a:t>
            </a:r>
          </a:p>
          <a:p>
            <a:endParaRPr lang="fr-FR" dirty="0"/>
          </a:p>
          <a:p>
            <a:r>
              <a:rPr lang="fr-FR" dirty="0"/>
              <a:t>Doubles juin : Très beau temps &amp; une vingtaine de participants environ.</a:t>
            </a:r>
          </a:p>
          <a:p>
            <a:endParaRPr lang="fr-FR" dirty="0"/>
          </a:p>
          <a:p>
            <a:r>
              <a:rPr lang="fr-FR" dirty="0"/>
              <a:t>Doubles octobre : Le temps n’a pas été au rendez-vous (vent) à contrario de la bonne humeur. Une dizaine de participants étaient présents malgré tout!</a:t>
            </a:r>
          </a:p>
          <a:p>
            <a:endParaRPr lang="fr-FR" dirty="0"/>
          </a:p>
          <a:p>
            <a:r>
              <a:rPr lang="fr-FR" dirty="0"/>
              <a:t>Merci à David pour l’organisation. </a:t>
            </a:r>
          </a:p>
        </p:txBody>
      </p:sp>
      <p:pic>
        <p:nvPicPr>
          <p:cNvPr id="8" name="Image 7" descr="Une image contenant personne, court, sport, groupe&#10;&#10;Description générée automatiquement">
            <a:extLst>
              <a:ext uri="{FF2B5EF4-FFF2-40B4-BE49-F238E27FC236}">
                <a16:creationId xmlns:a16="http://schemas.microsoft.com/office/drawing/2014/main" id="{85AC6145-C7C8-4619-8236-C463A48482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0904" y="738028"/>
            <a:ext cx="3635896" cy="2045192"/>
          </a:xfrm>
          <a:prstGeom prst="rect">
            <a:avLst/>
          </a:prstGeom>
        </p:spPr>
      </p:pic>
    </p:spTree>
    <p:extLst>
      <p:ext uri="{BB962C8B-B14F-4D97-AF65-F5344CB8AC3E}">
        <p14:creationId xmlns:p14="http://schemas.microsoft.com/office/powerpoint/2010/main" val="131100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B811EA8-4290-4557-A61C-6CDA438DA40C}"/>
              </a:ext>
            </a:extLst>
          </p:cNvPr>
          <p:cNvSpPr>
            <a:spLocks noGrp="1"/>
          </p:cNvSpPr>
          <p:nvPr>
            <p:ph type="body" sz="quarter" idx="15"/>
          </p:nvPr>
        </p:nvSpPr>
        <p:spPr/>
        <p:txBody>
          <a:bodyPr/>
          <a:lstStyle/>
          <a:p>
            <a:r>
              <a:rPr lang="fr-FR" b="1" dirty="0"/>
              <a:t>Quentin GONNOT</a:t>
            </a:r>
            <a:endParaRPr lang="fr-FR" dirty="0"/>
          </a:p>
          <a:p>
            <a:endParaRPr lang="fr-FR" dirty="0"/>
          </a:p>
        </p:txBody>
      </p:sp>
      <p:sp>
        <p:nvSpPr>
          <p:cNvPr id="4" name="Titre 3">
            <a:extLst>
              <a:ext uri="{FF2B5EF4-FFF2-40B4-BE49-F238E27FC236}">
                <a16:creationId xmlns:a16="http://schemas.microsoft.com/office/drawing/2014/main" id="{835C72F5-10E8-4B4C-891F-5C4ED1AD698D}"/>
              </a:ext>
            </a:extLst>
          </p:cNvPr>
          <p:cNvSpPr>
            <a:spLocks noGrp="1"/>
          </p:cNvSpPr>
          <p:nvPr>
            <p:ph type="title"/>
          </p:nvPr>
        </p:nvSpPr>
        <p:spPr>
          <a:xfrm>
            <a:off x="488158" y="44624"/>
            <a:ext cx="7807646" cy="571677"/>
          </a:xfrm>
        </p:spPr>
        <p:txBody>
          <a:bodyPr/>
          <a:lstStyle/>
          <a:p>
            <a:r>
              <a:rPr lang="fr-FR" sz="2800" dirty="0"/>
              <a:t>Rapport commission web et communication </a:t>
            </a:r>
          </a:p>
        </p:txBody>
      </p:sp>
      <p:sp>
        <p:nvSpPr>
          <p:cNvPr id="5" name="Espace réservé du numéro de diapositive 3">
            <a:extLst>
              <a:ext uri="{FF2B5EF4-FFF2-40B4-BE49-F238E27FC236}">
                <a16:creationId xmlns:a16="http://schemas.microsoft.com/office/drawing/2014/main" id="{74CB3524-8D98-4647-9F84-1C770F474CA1}"/>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15</a:t>
            </a:fld>
            <a:endParaRPr lang="en-US" dirty="0"/>
          </a:p>
        </p:txBody>
      </p:sp>
      <p:sp>
        <p:nvSpPr>
          <p:cNvPr id="6" name="ZoneTexte 5">
            <a:extLst>
              <a:ext uri="{FF2B5EF4-FFF2-40B4-BE49-F238E27FC236}">
                <a16:creationId xmlns:a16="http://schemas.microsoft.com/office/drawing/2014/main" id="{C2EF7906-F5BE-4357-87A7-6F16AD29623A}"/>
              </a:ext>
            </a:extLst>
          </p:cNvPr>
          <p:cNvSpPr txBox="1"/>
          <p:nvPr/>
        </p:nvSpPr>
        <p:spPr>
          <a:xfrm>
            <a:off x="539552" y="2420888"/>
            <a:ext cx="8136904" cy="3416320"/>
          </a:xfrm>
          <a:prstGeom prst="rect">
            <a:avLst/>
          </a:prstGeom>
          <a:noFill/>
        </p:spPr>
        <p:txBody>
          <a:bodyPr wrap="square" rtlCol="0">
            <a:spAutoFit/>
          </a:bodyPr>
          <a:lstStyle/>
          <a:p>
            <a:r>
              <a:rPr lang="fr-FR" dirty="0"/>
              <a:t>Reprise du site web depuis 1 an environ.</a:t>
            </a:r>
          </a:p>
          <a:p>
            <a:endParaRPr lang="fr-FR" dirty="0"/>
          </a:p>
          <a:p>
            <a:r>
              <a:rPr lang="fr-FR" dirty="0"/>
              <a:t>Rien à signaler pour le moment.</a:t>
            </a:r>
          </a:p>
          <a:p>
            <a:r>
              <a:rPr lang="fr-FR" dirty="0"/>
              <a:t>Thierry est toujours présent si jamais je rencontre une difficulté.</a:t>
            </a:r>
          </a:p>
          <a:p>
            <a:endParaRPr lang="fr-FR" dirty="0"/>
          </a:p>
          <a:p>
            <a:r>
              <a:rPr lang="fr-FR" dirty="0"/>
              <a:t>Nous tenons régulièrement à jour le site, que ce soit au niveau des informations, des activités, des stages, compétitions… Et ce, de façon à ce que ce soit le plus intuitif possible.</a:t>
            </a:r>
          </a:p>
          <a:p>
            <a:endParaRPr lang="fr-FR" dirty="0"/>
          </a:p>
          <a:p>
            <a:r>
              <a:rPr lang="fr-FR" dirty="0"/>
              <a:t>Si vous avez des suggestions, n’hésitez pas !</a:t>
            </a:r>
          </a:p>
          <a:p>
            <a:endParaRPr lang="fr-FR" dirty="0"/>
          </a:p>
          <a:p>
            <a:r>
              <a:rPr lang="fr-FR" dirty="0"/>
              <a:t>Merci à David, photographe officiel du TCD.</a:t>
            </a:r>
          </a:p>
        </p:txBody>
      </p:sp>
      <p:grpSp>
        <p:nvGrpSpPr>
          <p:cNvPr id="7" name="Groupe 6">
            <a:extLst>
              <a:ext uri="{FF2B5EF4-FFF2-40B4-BE49-F238E27FC236}">
                <a16:creationId xmlns:a16="http://schemas.microsoft.com/office/drawing/2014/main" id="{B5C8E4D6-C14C-4A43-A0F5-4BDBA83751A6}"/>
              </a:ext>
            </a:extLst>
          </p:cNvPr>
          <p:cNvGrpSpPr/>
          <p:nvPr/>
        </p:nvGrpSpPr>
        <p:grpSpPr>
          <a:xfrm>
            <a:off x="179512" y="1412776"/>
            <a:ext cx="5112568" cy="831101"/>
            <a:chOff x="0" y="465044"/>
            <a:chExt cx="4752528" cy="831101"/>
          </a:xfrm>
        </p:grpSpPr>
        <p:sp>
          <p:nvSpPr>
            <p:cNvPr id="8" name="Rectangle : coins arrondis 7">
              <a:extLst>
                <a:ext uri="{FF2B5EF4-FFF2-40B4-BE49-F238E27FC236}">
                  <a16:creationId xmlns:a16="http://schemas.microsoft.com/office/drawing/2014/main" id="{158F1512-1856-43C0-ACE9-D528A1B170B6}"/>
                </a:ext>
              </a:extLst>
            </p:cNvPr>
            <p:cNvSpPr/>
            <p:nvPr/>
          </p:nvSpPr>
          <p:spPr>
            <a:xfrm>
              <a:off x="0" y="465044"/>
              <a:ext cx="4752528" cy="831101"/>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Rectangle : coins arrondis 4">
              <a:extLst>
                <a:ext uri="{FF2B5EF4-FFF2-40B4-BE49-F238E27FC236}">
                  <a16:creationId xmlns:a16="http://schemas.microsoft.com/office/drawing/2014/main" id="{557495DC-4270-45C5-9249-D87BF7D2F6F7}"/>
                </a:ext>
              </a:extLst>
            </p:cNvPr>
            <p:cNvSpPr txBox="1"/>
            <p:nvPr/>
          </p:nvSpPr>
          <p:spPr>
            <a:xfrm>
              <a:off x="40571" y="505615"/>
              <a:ext cx="4671386" cy="749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bg1"/>
                  </a:solidFill>
                  <a:latin typeface="+mj-lt"/>
                  <a:ea typeface="+mj-ea"/>
                  <a:cs typeface="+mj-cs"/>
                </a:rPr>
                <a:t>Site internet </a:t>
              </a:r>
              <a:endParaRPr lang="fr-FR" sz="3400" kern="1200" dirty="0">
                <a:solidFill>
                  <a:schemeClr val="bg1"/>
                </a:solidFill>
              </a:endParaRPr>
            </a:p>
          </p:txBody>
        </p:sp>
      </p:grpSp>
    </p:spTree>
    <p:extLst>
      <p:ext uri="{BB962C8B-B14F-4D97-AF65-F5344CB8AC3E}">
        <p14:creationId xmlns:p14="http://schemas.microsoft.com/office/powerpoint/2010/main" val="168067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31DD08E-AC38-495E-A4AC-5BC7F9E1B5D2}"/>
              </a:ext>
            </a:extLst>
          </p:cNvPr>
          <p:cNvSpPr>
            <a:spLocks noGrp="1"/>
          </p:cNvSpPr>
          <p:nvPr>
            <p:ph type="body" sz="quarter" idx="15"/>
          </p:nvPr>
        </p:nvSpPr>
        <p:spPr/>
        <p:txBody>
          <a:bodyPr/>
          <a:lstStyle/>
          <a:p>
            <a:r>
              <a:rPr lang="fr-FR" b="1" dirty="0"/>
              <a:t>Philippe Lacroix</a:t>
            </a:r>
            <a:endParaRPr lang="fr-FR" dirty="0"/>
          </a:p>
        </p:txBody>
      </p:sp>
      <p:sp>
        <p:nvSpPr>
          <p:cNvPr id="4" name="Titre 3">
            <a:extLst>
              <a:ext uri="{FF2B5EF4-FFF2-40B4-BE49-F238E27FC236}">
                <a16:creationId xmlns:a16="http://schemas.microsoft.com/office/drawing/2014/main" id="{6C55AD30-60C5-4E8C-B32F-4AAFACDF8614}"/>
              </a:ext>
            </a:extLst>
          </p:cNvPr>
          <p:cNvSpPr>
            <a:spLocks noGrp="1"/>
          </p:cNvSpPr>
          <p:nvPr>
            <p:ph type="title"/>
          </p:nvPr>
        </p:nvSpPr>
        <p:spPr>
          <a:xfrm>
            <a:off x="488158" y="44624"/>
            <a:ext cx="7807646" cy="571677"/>
          </a:xfrm>
        </p:spPr>
        <p:txBody>
          <a:bodyPr/>
          <a:lstStyle/>
          <a:p>
            <a:r>
              <a:rPr lang="fr-FR" dirty="0"/>
              <a:t>Rapport  Commission Aménagements</a:t>
            </a:r>
          </a:p>
        </p:txBody>
      </p:sp>
      <p:sp>
        <p:nvSpPr>
          <p:cNvPr id="5" name="Espace réservé du numéro de diapositive 3">
            <a:extLst>
              <a:ext uri="{FF2B5EF4-FFF2-40B4-BE49-F238E27FC236}">
                <a16:creationId xmlns:a16="http://schemas.microsoft.com/office/drawing/2014/main" id="{10AA22F9-B7F6-429A-9FFF-67620ED715FD}"/>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16</a:t>
            </a:fld>
            <a:endParaRPr lang="en-US" dirty="0"/>
          </a:p>
        </p:txBody>
      </p:sp>
      <p:graphicFrame>
        <p:nvGraphicFramePr>
          <p:cNvPr id="8" name="Diagramme 7">
            <a:extLst>
              <a:ext uri="{FF2B5EF4-FFF2-40B4-BE49-F238E27FC236}">
                <a16:creationId xmlns:a16="http://schemas.microsoft.com/office/drawing/2014/main" id="{1C936049-AD82-42B7-A655-779C3A80CDFE}"/>
              </a:ext>
            </a:extLst>
          </p:cNvPr>
          <p:cNvGraphicFramePr/>
          <p:nvPr>
            <p:extLst>
              <p:ext uri="{D42A27DB-BD31-4B8C-83A1-F6EECF244321}">
                <p14:modId xmlns:p14="http://schemas.microsoft.com/office/powerpoint/2010/main" val="1194038884"/>
              </p:ext>
            </p:extLst>
          </p:nvPr>
        </p:nvGraphicFramePr>
        <p:xfrm>
          <a:off x="107504" y="1268760"/>
          <a:ext cx="475252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a:extLst>
              <a:ext uri="{FF2B5EF4-FFF2-40B4-BE49-F238E27FC236}">
                <a16:creationId xmlns:a16="http://schemas.microsoft.com/office/drawing/2014/main" id="{6AA6E3C7-6399-4F82-B9FE-5B804855F61C}"/>
              </a:ext>
            </a:extLst>
          </p:cNvPr>
          <p:cNvSpPr txBox="1"/>
          <p:nvPr/>
        </p:nvSpPr>
        <p:spPr>
          <a:xfrm>
            <a:off x="5292080" y="1527850"/>
            <a:ext cx="3600400" cy="646331"/>
          </a:xfrm>
          <a:prstGeom prst="rect">
            <a:avLst/>
          </a:prstGeom>
          <a:noFill/>
        </p:spPr>
        <p:txBody>
          <a:bodyPr wrap="square" rtlCol="0">
            <a:spAutoFit/>
          </a:bodyPr>
          <a:lstStyle/>
          <a:p>
            <a:r>
              <a:rPr lang="fr-FR" dirty="0"/>
              <a:t>Mettre des photos ici éventuellement</a:t>
            </a:r>
          </a:p>
        </p:txBody>
      </p:sp>
      <p:pic>
        <p:nvPicPr>
          <p:cNvPr id="3" name="Imag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5050" y="1665443"/>
            <a:ext cx="3787430" cy="2840573"/>
          </a:xfrm>
          <a:prstGeom prst="rect">
            <a:avLst/>
          </a:prstGeom>
        </p:spPr>
      </p:pic>
    </p:spTree>
    <p:extLst>
      <p:ext uri="{BB962C8B-B14F-4D97-AF65-F5344CB8AC3E}">
        <p14:creationId xmlns:p14="http://schemas.microsoft.com/office/powerpoint/2010/main" val="803259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31DD08E-AC38-495E-A4AC-5BC7F9E1B5D2}"/>
              </a:ext>
            </a:extLst>
          </p:cNvPr>
          <p:cNvSpPr>
            <a:spLocks noGrp="1"/>
          </p:cNvSpPr>
          <p:nvPr>
            <p:ph type="body" sz="quarter" idx="15"/>
          </p:nvPr>
        </p:nvSpPr>
        <p:spPr/>
        <p:txBody>
          <a:bodyPr/>
          <a:lstStyle/>
          <a:p>
            <a:r>
              <a:rPr lang="fr-FR" b="1" dirty="0"/>
              <a:t>Philippe Lacroix</a:t>
            </a:r>
            <a:endParaRPr lang="fr-FR" dirty="0"/>
          </a:p>
        </p:txBody>
      </p:sp>
      <p:sp>
        <p:nvSpPr>
          <p:cNvPr id="4" name="Titre 3">
            <a:extLst>
              <a:ext uri="{FF2B5EF4-FFF2-40B4-BE49-F238E27FC236}">
                <a16:creationId xmlns:a16="http://schemas.microsoft.com/office/drawing/2014/main" id="{6C55AD30-60C5-4E8C-B32F-4AAFACDF8614}"/>
              </a:ext>
            </a:extLst>
          </p:cNvPr>
          <p:cNvSpPr>
            <a:spLocks noGrp="1"/>
          </p:cNvSpPr>
          <p:nvPr>
            <p:ph type="title"/>
          </p:nvPr>
        </p:nvSpPr>
        <p:spPr>
          <a:xfrm>
            <a:off x="488158" y="44624"/>
            <a:ext cx="7807646" cy="571677"/>
          </a:xfrm>
        </p:spPr>
        <p:txBody>
          <a:bodyPr/>
          <a:lstStyle/>
          <a:p>
            <a:r>
              <a:rPr lang="fr-FR" dirty="0"/>
              <a:t>Rapport  Commission Aménagements</a:t>
            </a:r>
          </a:p>
        </p:txBody>
      </p:sp>
      <p:sp>
        <p:nvSpPr>
          <p:cNvPr id="5" name="Espace réservé du numéro de diapositive 3">
            <a:extLst>
              <a:ext uri="{FF2B5EF4-FFF2-40B4-BE49-F238E27FC236}">
                <a16:creationId xmlns:a16="http://schemas.microsoft.com/office/drawing/2014/main" id="{10AA22F9-B7F6-429A-9FFF-67620ED715FD}"/>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17</a:t>
            </a:fld>
            <a:endParaRPr lang="en-US" dirty="0"/>
          </a:p>
        </p:txBody>
      </p:sp>
      <p:graphicFrame>
        <p:nvGraphicFramePr>
          <p:cNvPr id="8" name="Diagramme 7">
            <a:extLst>
              <a:ext uri="{FF2B5EF4-FFF2-40B4-BE49-F238E27FC236}">
                <a16:creationId xmlns:a16="http://schemas.microsoft.com/office/drawing/2014/main" id="{1C936049-AD82-42B7-A655-779C3A80CDFE}"/>
              </a:ext>
            </a:extLst>
          </p:cNvPr>
          <p:cNvGraphicFramePr/>
          <p:nvPr/>
        </p:nvGraphicFramePr>
        <p:xfrm>
          <a:off x="107504" y="1268760"/>
          <a:ext cx="475252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a:extLst>
              <a:ext uri="{FF2B5EF4-FFF2-40B4-BE49-F238E27FC236}">
                <a16:creationId xmlns:a16="http://schemas.microsoft.com/office/drawing/2014/main" id="{6AA6E3C7-6399-4F82-B9FE-5B804855F61C}"/>
              </a:ext>
            </a:extLst>
          </p:cNvPr>
          <p:cNvSpPr txBox="1"/>
          <p:nvPr/>
        </p:nvSpPr>
        <p:spPr>
          <a:xfrm>
            <a:off x="5292080" y="1527850"/>
            <a:ext cx="3600400" cy="646331"/>
          </a:xfrm>
          <a:prstGeom prst="rect">
            <a:avLst/>
          </a:prstGeom>
          <a:noFill/>
        </p:spPr>
        <p:txBody>
          <a:bodyPr wrap="square" rtlCol="0">
            <a:spAutoFit/>
          </a:bodyPr>
          <a:lstStyle/>
          <a:p>
            <a:r>
              <a:rPr lang="fr-FR" dirty="0"/>
              <a:t>Mettre des photos ici éventuellement</a:t>
            </a:r>
          </a:p>
        </p:txBody>
      </p:sp>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863455" y="1320354"/>
            <a:ext cx="2276872" cy="1707654"/>
          </a:xfrm>
          <a:prstGeom prst="rect">
            <a:avLst/>
          </a:prstGeom>
        </p:spPr>
      </p:pic>
      <p:pic>
        <p:nvPicPr>
          <p:cNvPr id="7" name="Imag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6597375" y="1307761"/>
            <a:ext cx="2293797" cy="1720348"/>
          </a:xfrm>
          <a:prstGeom prst="rect">
            <a:avLst/>
          </a:prstGeom>
        </p:spPr>
      </p:pic>
      <p:pic>
        <p:nvPicPr>
          <p:cNvPr id="12" name="Imag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2200" y="3493337"/>
            <a:ext cx="3107491" cy="2330618"/>
          </a:xfrm>
          <a:prstGeom prst="rect">
            <a:avLst/>
          </a:prstGeom>
        </p:spPr>
      </p:pic>
      <p:pic>
        <p:nvPicPr>
          <p:cNvPr id="13" name="Imag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800448" y="3799439"/>
            <a:ext cx="2348880" cy="1761660"/>
          </a:xfrm>
          <a:prstGeom prst="rect">
            <a:avLst/>
          </a:prstGeom>
        </p:spPr>
      </p:pic>
    </p:spTree>
    <p:extLst>
      <p:ext uri="{BB962C8B-B14F-4D97-AF65-F5344CB8AC3E}">
        <p14:creationId xmlns:p14="http://schemas.microsoft.com/office/powerpoint/2010/main" val="375145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31DD08E-AC38-495E-A4AC-5BC7F9E1B5D2}"/>
              </a:ext>
            </a:extLst>
          </p:cNvPr>
          <p:cNvSpPr>
            <a:spLocks noGrp="1"/>
          </p:cNvSpPr>
          <p:nvPr>
            <p:ph type="body" sz="quarter" idx="15"/>
          </p:nvPr>
        </p:nvSpPr>
        <p:spPr/>
        <p:txBody>
          <a:bodyPr/>
          <a:lstStyle/>
          <a:p>
            <a:r>
              <a:rPr lang="fr-FR" b="1" dirty="0"/>
              <a:t>Philippe Lacroix</a:t>
            </a:r>
            <a:endParaRPr lang="fr-FR" dirty="0"/>
          </a:p>
        </p:txBody>
      </p:sp>
      <p:sp>
        <p:nvSpPr>
          <p:cNvPr id="4" name="Titre 3">
            <a:extLst>
              <a:ext uri="{FF2B5EF4-FFF2-40B4-BE49-F238E27FC236}">
                <a16:creationId xmlns:a16="http://schemas.microsoft.com/office/drawing/2014/main" id="{6C55AD30-60C5-4E8C-B32F-4AAFACDF8614}"/>
              </a:ext>
            </a:extLst>
          </p:cNvPr>
          <p:cNvSpPr>
            <a:spLocks noGrp="1"/>
          </p:cNvSpPr>
          <p:nvPr>
            <p:ph type="title"/>
          </p:nvPr>
        </p:nvSpPr>
        <p:spPr>
          <a:xfrm>
            <a:off x="488158" y="44624"/>
            <a:ext cx="7807646" cy="571677"/>
          </a:xfrm>
        </p:spPr>
        <p:txBody>
          <a:bodyPr/>
          <a:lstStyle/>
          <a:p>
            <a:r>
              <a:rPr lang="fr-FR" dirty="0"/>
              <a:t>Rapport  Commission Aménagements</a:t>
            </a:r>
          </a:p>
        </p:txBody>
      </p:sp>
      <p:sp>
        <p:nvSpPr>
          <p:cNvPr id="5" name="Espace réservé du numéro de diapositive 3">
            <a:extLst>
              <a:ext uri="{FF2B5EF4-FFF2-40B4-BE49-F238E27FC236}">
                <a16:creationId xmlns:a16="http://schemas.microsoft.com/office/drawing/2014/main" id="{10AA22F9-B7F6-429A-9FFF-67620ED715FD}"/>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18</a:t>
            </a:fld>
            <a:endParaRPr lang="en-US" dirty="0"/>
          </a:p>
        </p:txBody>
      </p:sp>
      <p:graphicFrame>
        <p:nvGraphicFramePr>
          <p:cNvPr id="8" name="Diagramme 7">
            <a:extLst>
              <a:ext uri="{FF2B5EF4-FFF2-40B4-BE49-F238E27FC236}">
                <a16:creationId xmlns:a16="http://schemas.microsoft.com/office/drawing/2014/main" id="{1C936049-AD82-42B7-A655-779C3A80CDFE}"/>
              </a:ext>
            </a:extLst>
          </p:cNvPr>
          <p:cNvGraphicFramePr/>
          <p:nvPr>
            <p:extLst>
              <p:ext uri="{D42A27DB-BD31-4B8C-83A1-F6EECF244321}">
                <p14:modId xmlns:p14="http://schemas.microsoft.com/office/powerpoint/2010/main" val="241322088"/>
              </p:ext>
            </p:extLst>
          </p:nvPr>
        </p:nvGraphicFramePr>
        <p:xfrm>
          <a:off x="107504" y="1268760"/>
          <a:ext cx="475252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a:extLst>
              <a:ext uri="{FF2B5EF4-FFF2-40B4-BE49-F238E27FC236}">
                <a16:creationId xmlns:a16="http://schemas.microsoft.com/office/drawing/2014/main" id="{6AA6E3C7-6399-4F82-B9FE-5B804855F61C}"/>
              </a:ext>
            </a:extLst>
          </p:cNvPr>
          <p:cNvSpPr txBox="1"/>
          <p:nvPr/>
        </p:nvSpPr>
        <p:spPr>
          <a:xfrm>
            <a:off x="5292080" y="1527850"/>
            <a:ext cx="3600400" cy="646331"/>
          </a:xfrm>
          <a:prstGeom prst="rect">
            <a:avLst/>
          </a:prstGeom>
          <a:noFill/>
        </p:spPr>
        <p:txBody>
          <a:bodyPr wrap="square" rtlCol="0">
            <a:spAutoFit/>
          </a:bodyPr>
          <a:lstStyle/>
          <a:p>
            <a:r>
              <a:rPr lang="fr-FR" dirty="0"/>
              <a:t>Mettre des photos ici éventuellement</a:t>
            </a:r>
          </a:p>
        </p:txBody>
      </p:sp>
      <p:pic>
        <p:nvPicPr>
          <p:cNvPr id="6" name="Imag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484072" y="2062074"/>
            <a:ext cx="3007680" cy="2255760"/>
          </a:xfrm>
          <a:prstGeom prst="rect">
            <a:avLst/>
          </a:prstGeom>
        </p:spPr>
      </p:pic>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6580845" y="2080880"/>
            <a:ext cx="2986188" cy="2239641"/>
          </a:xfrm>
          <a:prstGeom prst="rect">
            <a:avLst/>
          </a:prstGeom>
        </p:spPr>
      </p:pic>
    </p:spTree>
    <p:extLst>
      <p:ext uri="{BB962C8B-B14F-4D97-AF65-F5344CB8AC3E}">
        <p14:creationId xmlns:p14="http://schemas.microsoft.com/office/powerpoint/2010/main" val="693071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31DD08E-AC38-495E-A4AC-5BC7F9E1B5D2}"/>
              </a:ext>
            </a:extLst>
          </p:cNvPr>
          <p:cNvSpPr>
            <a:spLocks noGrp="1"/>
          </p:cNvSpPr>
          <p:nvPr>
            <p:ph type="body" sz="quarter" idx="15"/>
          </p:nvPr>
        </p:nvSpPr>
        <p:spPr/>
        <p:txBody>
          <a:bodyPr/>
          <a:lstStyle/>
          <a:p>
            <a:r>
              <a:rPr lang="fr-FR" b="1" dirty="0"/>
              <a:t>Philippe Lacroix</a:t>
            </a:r>
            <a:endParaRPr lang="fr-FR" dirty="0"/>
          </a:p>
        </p:txBody>
      </p:sp>
      <p:sp>
        <p:nvSpPr>
          <p:cNvPr id="4" name="Titre 3">
            <a:extLst>
              <a:ext uri="{FF2B5EF4-FFF2-40B4-BE49-F238E27FC236}">
                <a16:creationId xmlns:a16="http://schemas.microsoft.com/office/drawing/2014/main" id="{6C55AD30-60C5-4E8C-B32F-4AAFACDF8614}"/>
              </a:ext>
            </a:extLst>
          </p:cNvPr>
          <p:cNvSpPr>
            <a:spLocks noGrp="1"/>
          </p:cNvSpPr>
          <p:nvPr>
            <p:ph type="title"/>
          </p:nvPr>
        </p:nvSpPr>
        <p:spPr>
          <a:xfrm>
            <a:off x="488158" y="44624"/>
            <a:ext cx="7807646" cy="571677"/>
          </a:xfrm>
        </p:spPr>
        <p:txBody>
          <a:bodyPr/>
          <a:lstStyle/>
          <a:p>
            <a:r>
              <a:rPr lang="fr-FR" dirty="0"/>
              <a:t>Rapport  Commission Aménagements</a:t>
            </a:r>
          </a:p>
        </p:txBody>
      </p:sp>
      <p:sp>
        <p:nvSpPr>
          <p:cNvPr id="5" name="Espace réservé du numéro de diapositive 3">
            <a:extLst>
              <a:ext uri="{FF2B5EF4-FFF2-40B4-BE49-F238E27FC236}">
                <a16:creationId xmlns:a16="http://schemas.microsoft.com/office/drawing/2014/main" id="{10AA22F9-B7F6-429A-9FFF-67620ED715FD}"/>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19</a:t>
            </a:fld>
            <a:endParaRPr lang="en-US" dirty="0"/>
          </a:p>
        </p:txBody>
      </p:sp>
      <p:graphicFrame>
        <p:nvGraphicFramePr>
          <p:cNvPr id="8" name="Diagramme 7">
            <a:extLst>
              <a:ext uri="{FF2B5EF4-FFF2-40B4-BE49-F238E27FC236}">
                <a16:creationId xmlns:a16="http://schemas.microsoft.com/office/drawing/2014/main" id="{1C936049-AD82-42B7-A655-779C3A80CDFE}"/>
              </a:ext>
            </a:extLst>
          </p:cNvPr>
          <p:cNvGraphicFramePr/>
          <p:nvPr>
            <p:extLst>
              <p:ext uri="{D42A27DB-BD31-4B8C-83A1-F6EECF244321}">
                <p14:modId xmlns:p14="http://schemas.microsoft.com/office/powerpoint/2010/main" val="2710383756"/>
              </p:ext>
            </p:extLst>
          </p:nvPr>
        </p:nvGraphicFramePr>
        <p:xfrm>
          <a:off x="107504" y="1268760"/>
          <a:ext cx="475252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8776" y="1916832"/>
            <a:ext cx="4245224" cy="2613240"/>
          </a:xfrm>
          <a:prstGeom prst="rect">
            <a:avLst/>
          </a:prstGeom>
        </p:spPr>
      </p:pic>
    </p:spTree>
    <p:extLst>
      <p:ext uri="{BB962C8B-B14F-4D97-AF65-F5344CB8AC3E}">
        <p14:creationId xmlns:p14="http://schemas.microsoft.com/office/powerpoint/2010/main" val="10613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r>
              <a:rPr lang="fr-FR" b="1" dirty="0"/>
              <a:t>Agenda</a:t>
            </a:r>
          </a:p>
        </p:txBody>
      </p:sp>
      <p:sp>
        <p:nvSpPr>
          <p:cNvPr id="4" name="Espace réservé du numéro de diapositive 3"/>
          <p:cNvSpPr>
            <a:spLocks noGrp="1"/>
          </p:cNvSpPr>
          <p:nvPr>
            <p:ph type="sldNum" sz="quarter" idx="17"/>
          </p:nvPr>
        </p:nvSpPr>
        <p:spPr/>
        <p:txBody>
          <a:bodyPr/>
          <a:lstStyle/>
          <a:p>
            <a:fld id="{FCEE2C88-6C8F-484D-AF69-578F576B1F44}" type="slidenum">
              <a:rPr lang="en-US" smtClean="0"/>
              <a:pPr/>
              <a:t>2</a:t>
            </a:fld>
            <a:endParaRPr lang="en-US" dirty="0"/>
          </a:p>
        </p:txBody>
      </p:sp>
      <p:sp>
        <p:nvSpPr>
          <p:cNvPr id="5" name="Titre 4"/>
          <p:cNvSpPr>
            <a:spLocks noGrp="1"/>
          </p:cNvSpPr>
          <p:nvPr>
            <p:ph type="title"/>
          </p:nvPr>
        </p:nvSpPr>
        <p:spPr>
          <a:xfrm>
            <a:off x="488158" y="44624"/>
            <a:ext cx="7807646" cy="571677"/>
          </a:xfrm>
        </p:spPr>
        <p:txBody>
          <a:bodyPr>
            <a:noAutofit/>
          </a:bodyPr>
          <a:lstStyle/>
          <a:p>
            <a:r>
              <a:rPr lang="fr-FR" sz="2000" dirty="0"/>
              <a:t>ASSEMBLEE GENERALE DU TENNIS CLUB DE DOMMARTIN</a:t>
            </a:r>
          </a:p>
        </p:txBody>
      </p:sp>
      <p:sp>
        <p:nvSpPr>
          <p:cNvPr id="7" name="ZoneTexte 6">
            <a:extLst>
              <a:ext uri="{FF2B5EF4-FFF2-40B4-BE49-F238E27FC236}">
                <a16:creationId xmlns:a16="http://schemas.microsoft.com/office/drawing/2014/main" id="{47D1CDD3-DD8B-4673-8B68-7328E0D0BC3E}"/>
              </a:ext>
            </a:extLst>
          </p:cNvPr>
          <p:cNvSpPr txBox="1"/>
          <p:nvPr/>
        </p:nvSpPr>
        <p:spPr>
          <a:xfrm>
            <a:off x="488158" y="1391519"/>
            <a:ext cx="8433828" cy="3816429"/>
          </a:xfrm>
          <a:prstGeom prst="rect">
            <a:avLst/>
          </a:prstGeom>
          <a:noFill/>
        </p:spPr>
        <p:txBody>
          <a:bodyPr wrap="square" rtlCol="0">
            <a:spAutoFit/>
          </a:bodyPr>
          <a:lstStyle/>
          <a:p>
            <a:pPr>
              <a:spcBef>
                <a:spcPct val="20000"/>
              </a:spcBef>
            </a:pPr>
            <a:r>
              <a:rPr lang="fr-FR" sz="1400" b="1" dirty="0">
                <a:solidFill>
                  <a:schemeClr val="bg2">
                    <a:lumMod val="50000"/>
                  </a:schemeClr>
                </a:solidFill>
                <a:latin typeface="Corbel" panose="020B0503020204020204" pitchFamily="34" charset="0"/>
              </a:rPr>
              <a:t>De 19h30 à 19h45:  </a:t>
            </a:r>
            <a:r>
              <a:rPr lang="fr-FR" sz="1400" dirty="0">
                <a:solidFill>
                  <a:schemeClr val="bg2">
                    <a:lumMod val="50000"/>
                  </a:schemeClr>
                </a:solidFill>
                <a:latin typeface="Corbel" panose="020B0503020204020204" pitchFamily="34" charset="0"/>
              </a:rPr>
              <a:t>Accueil des membres. L’assemblée débute avec 29 adhérents présents et représentés.</a:t>
            </a:r>
          </a:p>
          <a:p>
            <a:pPr>
              <a:spcBef>
                <a:spcPct val="20000"/>
              </a:spcBef>
            </a:pPr>
            <a:r>
              <a:rPr lang="fr-FR" sz="1400" dirty="0">
                <a:solidFill>
                  <a:schemeClr val="bg2">
                    <a:lumMod val="50000"/>
                  </a:schemeClr>
                </a:solidFill>
                <a:latin typeface="Corbel" panose="020B0503020204020204" pitchFamily="34" charset="0"/>
              </a:rPr>
              <a:t> Le quorum étant atteint, elle peut valablement délibérer à 19h45 comme prévu.</a:t>
            </a:r>
          </a:p>
          <a:p>
            <a:pPr>
              <a:spcBef>
                <a:spcPct val="20000"/>
              </a:spcBef>
            </a:pPr>
            <a:r>
              <a:rPr lang="fr-FR" sz="1400" b="1" dirty="0">
                <a:solidFill>
                  <a:schemeClr val="bg2">
                    <a:lumMod val="50000"/>
                  </a:schemeClr>
                </a:solidFill>
                <a:latin typeface="Corbel" panose="020B0503020204020204" pitchFamily="34" charset="0"/>
              </a:rPr>
              <a:t>Ordre du jour 	</a:t>
            </a:r>
          </a:p>
          <a:p>
            <a:pPr marL="742950" lvl="1" indent="-285750">
              <a:spcBef>
                <a:spcPct val="20000"/>
              </a:spcBef>
              <a:buFontTx/>
              <a:buChar char="•"/>
            </a:pPr>
            <a:r>
              <a:rPr lang="fr-FR" sz="1600" dirty="0">
                <a:solidFill>
                  <a:schemeClr val="bg2">
                    <a:lumMod val="50000"/>
                  </a:schemeClr>
                </a:solidFill>
                <a:latin typeface="Corbel" panose="020B0503020204020204" pitchFamily="34" charset="0"/>
              </a:rPr>
              <a:t>Rapport moral du président : Maxime TRAVERSE</a:t>
            </a:r>
          </a:p>
          <a:p>
            <a:pPr marL="742950" lvl="1" indent="-285750">
              <a:spcBef>
                <a:spcPct val="20000"/>
              </a:spcBef>
              <a:buFontTx/>
              <a:buChar char="•"/>
            </a:pPr>
            <a:r>
              <a:rPr lang="fr-FR" sz="1600" dirty="0">
                <a:solidFill>
                  <a:schemeClr val="bg2">
                    <a:lumMod val="50000"/>
                  </a:schemeClr>
                </a:solidFill>
                <a:latin typeface="Corbel" panose="020B0503020204020204" pitchFamily="34" charset="0"/>
              </a:rPr>
              <a:t>Rapport des commissions : </a:t>
            </a:r>
          </a:p>
          <a:p>
            <a:pPr marL="1200150" lvl="2" indent="-285750">
              <a:spcBef>
                <a:spcPct val="20000"/>
              </a:spcBef>
              <a:buFont typeface="Wingdings" panose="05000000000000000000" pitchFamily="2" charset="2"/>
              <a:buChar char="ü"/>
            </a:pPr>
            <a:r>
              <a:rPr lang="fr-FR" sz="1400" dirty="0">
                <a:solidFill>
                  <a:schemeClr val="bg2">
                    <a:lumMod val="50000"/>
                  </a:schemeClr>
                </a:solidFill>
                <a:latin typeface="Corbel" panose="020B0503020204020204" pitchFamily="34" charset="0"/>
              </a:rPr>
              <a:t>Secrétariat </a:t>
            </a:r>
          </a:p>
          <a:p>
            <a:pPr marL="1200150" lvl="2" indent="-285750">
              <a:spcBef>
                <a:spcPct val="20000"/>
              </a:spcBef>
              <a:buFont typeface="Wingdings" panose="05000000000000000000" pitchFamily="2" charset="2"/>
              <a:buChar char="ü"/>
            </a:pPr>
            <a:r>
              <a:rPr lang="fr-FR" sz="1400" dirty="0">
                <a:solidFill>
                  <a:schemeClr val="bg2">
                    <a:lumMod val="50000"/>
                  </a:schemeClr>
                </a:solidFill>
                <a:latin typeface="Corbel" panose="020B0503020204020204" pitchFamily="34" charset="0"/>
              </a:rPr>
              <a:t>Ecole de tennis et jeunes </a:t>
            </a:r>
          </a:p>
          <a:p>
            <a:pPr marL="1200150" lvl="2" indent="-285750">
              <a:spcBef>
                <a:spcPct val="20000"/>
              </a:spcBef>
              <a:buFont typeface="Wingdings" panose="05000000000000000000" pitchFamily="2" charset="2"/>
              <a:buChar char="ü"/>
            </a:pPr>
            <a:r>
              <a:rPr lang="fr-FR" sz="1400" dirty="0">
                <a:solidFill>
                  <a:schemeClr val="bg2">
                    <a:lumMod val="50000"/>
                  </a:schemeClr>
                </a:solidFill>
                <a:latin typeface="Corbel" panose="020B0503020204020204" pitchFamily="34" charset="0"/>
              </a:rPr>
              <a:t>Tennis à l’école </a:t>
            </a:r>
          </a:p>
          <a:p>
            <a:pPr marL="1200150" lvl="2" indent="-285750">
              <a:spcBef>
                <a:spcPct val="20000"/>
              </a:spcBef>
              <a:buFont typeface="Wingdings" panose="05000000000000000000" pitchFamily="2" charset="2"/>
              <a:buChar char="ü"/>
            </a:pPr>
            <a:r>
              <a:rPr lang="fr-FR" sz="1400" dirty="0">
                <a:solidFill>
                  <a:schemeClr val="bg2">
                    <a:lumMod val="50000"/>
                  </a:schemeClr>
                </a:solidFill>
                <a:latin typeface="Corbel" panose="020B0503020204020204" pitchFamily="34" charset="0"/>
              </a:rPr>
              <a:t>Commission sportive </a:t>
            </a:r>
          </a:p>
          <a:p>
            <a:pPr marL="1200150" lvl="2" indent="-285750">
              <a:spcBef>
                <a:spcPct val="20000"/>
              </a:spcBef>
              <a:buFont typeface="Wingdings" panose="05000000000000000000" pitchFamily="2" charset="2"/>
              <a:buChar char="ü"/>
            </a:pPr>
            <a:r>
              <a:rPr lang="fr-FR" sz="1400" dirty="0">
                <a:solidFill>
                  <a:schemeClr val="bg2">
                    <a:lumMod val="50000"/>
                  </a:schemeClr>
                </a:solidFill>
                <a:latin typeface="Corbel" panose="020B0503020204020204" pitchFamily="34" charset="0"/>
              </a:rPr>
              <a:t>Evènements  </a:t>
            </a:r>
            <a:endParaRPr lang="fr-FR" sz="1400" dirty="0">
              <a:solidFill>
                <a:schemeClr val="bg2">
                  <a:lumMod val="50000"/>
                </a:schemeClr>
              </a:solidFill>
              <a:highlight>
                <a:srgbClr val="FFFF00"/>
              </a:highlight>
              <a:latin typeface="Corbel" panose="020B0503020204020204" pitchFamily="34" charset="0"/>
            </a:endParaRPr>
          </a:p>
          <a:p>
            <a:pPr marL="1200150" lvl="2" indent="-285750">
              <a:spcBef>
                <a:spcPct val="20000"/>
              </a:spcBef>
              <a:buFont typeface="Wingdings" panose="05000000000000000000" pitchFamily="2" charset="2"/>
              <a:buChar char="ü"/>
            </a:pPr>
            <a:r>
              <a:rPr lang="fr-FR" sz="1400" dirty="0">
                <a:solidFill>
                  <a:schemeClr val="bg2">
                    <a:lumMod val="50000"/>
                  </a:schemeClr>
                </a:solidFill>
                <a:latin typeface="Corbel" panose="020B0503020204020204" pitchFamily="34" charset="0"/>
              </a:rPr>
              <a:t>Commission Web et communication </a:t>
            </a:r>
          </a:p>
          <a:p>
            <a:pPr marL="1200150" lvl="2" indent="-285750">
              <a:spcBef>
                <a:spcPct val="20000"/>
              </a:spcBef>
              <a:buFont typeface="Wingdings" panose="05000000000000000000" pitchFamily="2" charset="2"/>
              <a:buChar char="ü"/>
            </a:pPr>
            <a:r>
              <a:rPr lang="fr-FR" sz="1400" dirty="0">
                <a:solidFill>
                  <a:schemeClr val="bg2">
                    <a:lumMod val="50000"/>
                  </a:schemeClr>
                </a:solidFill>
                <a:latin typeface="Corbel" panose="020B0503020204020204" pitchFamily="34" charset="0"/>
              </a:rPr>
              <a:t>Commission aménagements </a:t>
            </a:r>
          </a:p>
          <a:p>
            <a:pPr marL="1200150" lvl="2" indent="-285750">
              <a:spcBef>
                <a:spcPct val="20000"/>
              </a:spcBef>
              <a:buFont typeface="Wingdings" panose="05000000000000000000" pitchFamily="2" charset="2"/>
              <a:buChar char="ü"/>
            </a:pPr>
            <a:r>
              <a:rPr lang="fr-FR" sz="1400" dirty="0">
                <a:solidFill>
                  <a:schemeClr val="bg2">
                    <a:lumMod val="50000"/>
                  </a:schemeClr>
                </a:solidFill>
                <a:latin typeface="Corbel" panose="020B0503020204020204" pitchFamily="34" charset="0"/>
              </a:rPr>
              <a:t>Rapport et vote du budget financier 2018/2019 et 2019/2020 </a:t>
            </a:r>
          </a:p>
          <a:p>
            <a:pPr marL="742950" lvl="1" indent="-285750">
              <a:spcBef>
                <a:spcPct val="20000"/>
              </a:spcBef>
              <a:buFontTx/>
              <a:buChar char="•"/>
            </a:pPr>
            <a:r>
              <a:rPr lang="fr-FR" sz="1600" dirty="0">
                <a:solidFill>
                  <a:schemeClr val="bg2">
                    <a:lumMod val="50000"/>
                  </a:schemeClr>
                </a:solidFill>
                <a:latin typeface="Corbel" panose="020B0503020204020204" pitchFamily="34" charset="0"/>
              </a:rPr>
              <a:t>Changement au sein du CA </a:t>
            </a:r>
            <a:endParaRPr lang="fr-FR" dirty="0"/>
          </a:p>
        </p:txBody>
      </p:sp>
    </p:spTree>
    <p:extLst>
      <p:ext uri="{BB962C8B-B14F-4D97-AF65-F5344CB8AC3E}">
        <p14:creationId xmlns:p14="http://schemas.microsoft.com/office/powerpoint/2010/main" val="3723671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8F1C909-8C48-4600-9779-FD6CBE20EC79}"/>
              </a:ext>
            </a:extLst>
          </p:cNvPr>
          <p:cNvSpPr>
            <a:spLocks noGrp="1"/>
          </p:cNvSpPr>
          <p:nvPr>
            <p:ph type="body" sz="quarter" idx="15"/>
          </p:nvPr>
        </p:nvSpPr>
        <p:spPr/>
        <p:txBody>
          <a:bodyPr/>
          <a:lstStyle/>
          <a:p>
            <a:r>
              <a:rPr lang="fr-FR" b="1" dirty="0"/>
              <a:t>Patricia </a:t>
            </a:r>
            <a:r>
              <a:rPr lang="fr-FR" b="1" dirty="0" err="1"/>
              <a:t>Gounon</a:t>
            </a:r>
            <a:endParaRPr lang="fr-FR" dirty="0"/>
          </a:p>
        </p:txBody>
      </p:sp>
      <p:sp>
        <p:nvSpPr>
          <p:cNvPr id="4" name="Titre 3">
            <a:extLst>
              <a:ext uri="{FF2B5EF4-FFF2-40B4-BE49-F238E27FC236}">
                <a16:creationId xmlns:a16="http://schemas.microsoft.com/office/drawing/2014/main" id="{B003ED48-421D-4560-89BA-45AC10E080B1}"/>
              </a:ext>
            </a:extLst>
          </p:cNvPr>
          <p:cNvSpPr>
            <a:spLocks noGrp="1"/>
          </p:cNvSpPr>
          <p:nvPr>
            <p:ph type="title"/>
          </p:nvPr>
        </p:nvSpPr>
        <p:spPr>
          <a:xfrm>
            <a:off x="488158" y="44624"/>
            <a:ext cx="7807646" cy="571677"/>
          </a:xfrm>
        </p:spPr>
        <p:txBody>
          <a:bodyPr/>
          <a:lstStyle/>
          <a:p>
            <a:r>
              <a:rPr lang="fr-FR" dirty="0"/>
              <a:t>Rapport financier : approuvé à l’unanimité</a:t>
            </a:r>
          </a:p>
        </p:txBody>
      </p:sp>
      <p:sp>
        <p:nvSpPr>
          <p:cNvPr id="6" name="Espace réservé du numéro de diapositive 3">
            <a:extLst>
              <a:ext uri="{FF2B5EF4-FFF2-40B4-BE49-F238E27FC236}">
                <a16:creationId xmlns:a16="http://schemas.microsoft.com/office/drawing/2014/main" id="{CF4194BD-2EBE-47FD-BB26-5C4137C450EC}"/>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20</a:t>
            </a:fld>
            <a:endParaRPr lang="en-US" dirty="0"/>
          </a:p>
        </p:txBody>
      </p:sp>
      <p:pic>
        <p:nvPicPr>
          <p:cNvPr id="7" name="Image 6">
            <a:extLst>
              <a:ext uri="{FF2B5EF4-FFF2-40B4-BE49-F238E27FC236}">
                <a16:creationId xmlns:a16="http://schemas.microsoft.com/office/drawing/2014/main" id="{E440CD17-30BE-46DA-805C-467C286A5A65}"/>
              </a:ext>
            </a:extLst>
          </p:cNvPr>
          <p:cNvPicPr>
            <a:picLocks noChangeAspect="1"/>
          </p:cNvPicPr>
          <p:nvPr/>
        </p:nvPicPr>
        <p:blipFill>
          <a:blip r:embed="rId2"/>
          <a:stretch>
            <a:fillRect/>
          </a:stretch>
        </p:blipFill>
        <p:spPr>
          <a:xfrm>
            <a:off x="0" y="892580"/>
            <a:ext cx="9144000" cy="5072840"/>
          </a:xfrm>
          <a:prstGeom prst="rect">
            <a:avLst/>
          </a:prstGeom>
        </p:spPr>
      </p:pic>
      <p:pic>
        <p:nvPicPr>
          <p:cNvPr id="10" name="Image 9">
            <a:extLst>
              <a:ext uri="{FF2B5EF4-FFF2-40B4-BE49-F238E27FC236}">
                <a16:creationId xmlns:a16="http://schemas.microsoft.com/office/drawing/2014/main" id="{62CD3708-0A02-4D9F-80FD-984928CB701B}"/>
              </a:ext>
            </a:extLst>
          </p:cNvPr>
          <p:cNvPicPr>
            <a:picLocks noChangeAspect="1"/>
          </p:cNvPicPr>
          <p:nvPr/>
        </p:nvPicPr>
        <p:blipFill>
          <a:blip r:embed="rId3"/>
          <a:stretch>
            <a:fillRect/>
          </a:stretch>
        </p:blipFill>
        <p:spPr>
          <a:xfrm>
            <a:off x="4139952" y="6027535"/>
            <a:ext cx="5004048" cy="185090"/>
          </a:xfrm>
          <a:prstGeom prst="rect">
            <a:avLst/>
          </a:prstGeom>
        </p:spPr>
      </p:pic>
    </p:spTree>
    <p:extLst>
      <p:ext uri="{BB962C8B-B14F-4D97-AF65-F5344CB8AC3E}">
        <p14:creationId xmlns:p14="http://schemas.microsoft.com/office/powerpoint/2010/main" val="2162561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293D721-7100-46A9-BE3E-371EC7E879BC}"/>
              </a:ext>
            </a:extLst>
          </p:cNvPr>
          <p:cNvSpPr>
            <a:spLocks noGrp="1"/>
          </p:cNvSpPr>
          <p:nvPr>
            <p:ph type="body" sz="quarter" idx="15"/>
          </p:nvPr>
        </p:nvSpPr>
        <p:spPr/>
        <p:txBody>
          <a:bodyPr/>
          <a:lstStyle/>
          <a:p>
            <a:endParaRPr lang="fr-FR"/>
          </a:p>
        </p:txBody>
      </p:sp>
      <p:sp>
        <p:nvSpPr>
          <p:cNvPr id="4" name="Titre 3">
            <a:extLst>
              <a:ext uri="{FF2B5EF4-FFF2-40B4-BE49-F238E27FC236}">
                <a16:creationId xmlns:a16="http://schemas.microsoft.com/office/drawing/2014/main" id="{7E824028-9C79-49CD-8527-9ED0978934A6}"/>
              </a:ext>
            </a:extLst>
          </p:cNvPr>
          <p:cNvSpPr>
            <a:spLocks noGrp="1"/>
          </p:cNvSpPr>
          <p:nvPr>
            <p:ph type="title"/>
          </p:nvPr>
        </p:nvSpPr>
        <p:spPr>
          <a:xfrm>
            <a:off x="488158" y="44624"/>
            <a:ext cx="7807646" cy="571677"/>
          </a:xfrm>
        </p:spPr>
        <p:txBody>
          <a:bodyPr/>
          <a:lstStyle/>
          <a:p>
            <a:r>
              <a:rPr lang="fr-FR" dirty="0"/>
              <a:t>Changement au sein du CA </a:t>
            </a:r>
          </a:p>
        </p:txBody>
      </p:sp>
      <p:sp>
        <p:nvSpPr>
          <p:cNvPr id="5" name="Espace réservé du numéro de diapositive 3">
            <a:extLst>
              <a:ext uri="{FF2B5EF4-FFF2-40B4-BE49-F238E27FC236}">
                <a16:creationId xmlns:a16="http://schemas.microsoft.com/office/drawing/2014/main" id="{B4B621FC-ED7D-4C3F-8D8B-21EA76970C33}"/>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21</a:t>
            </a:fld>
            <a:endParaRPr lang="en-US" dirty="0"/>
          </a:p>
        </p:txBody>
      </p:sp>
      <p:sp>
        <p:nvSpPr>
          <p:cNvPr id="7" name="Espace réservé du texte 6">
            <a:extLst>
              <a:ext uri="{FF2B5EF4-FFF2-40B4-BE49-F238E27FC236}">
                <a16:creationId xmlns:a16="http://schemas.microsoft.com/office/drawing/2014/main" id="{D4D2F690-FF17-4401-875D-FD213A6705F5}"/>
              </a:ext>
            </a:extLst>
          </p:cNvPr>
          <p:cNvSpPr>
            <a:spLocks noGrp="1"/>
          </p:cNvSpPr>
          <p:nvPr>
            <p:ph type="body" sz="quarter" idx="16"/>
          </p:nvPr>
        </p:nvSpPr>
        <p:spPr/>
        <p:txBody>
          <a:bodyPr/>
          <a:lstStyle/>
          <a:p>
            <a:r>
              <a:rPr lang="fr-FR" sz="2000" dirty="0"/>
              <a:t>Départs: 0</a:t>
            </a:r>
          </a:p>
          <a:p>
            <a:pPr lvl="1"/>
            <a:endParaRPr lang="fr-FR" sz="1600" dirty="0"/>
          </a:p>
          <a:p>
            <a:r>
              <a:rPr lang="fr-FR" sz="2000" dirty="0"/>
              <a:t>Entrées: 0</a:t>
            </a:r>
          </a:p>
          <a:p>
            <a:pPr marL="0" indent="0">
              <a:buNone/>
            </a:pPr>
            <a:endParaRPr lang="fr-FR" sz="2000" dirty="0"/>
          </a:p>
          <a:p>
            <a:pPr marL="0" indent="0">
              <a:buNone/>
            </a:pPr>
            <a:endParaRPr lang="fr-FR" sz="2000" dirty="0"/>
          </a:p>
        </p:txBody>
      </p:sp>
    </p:spTree>
    <p:extLst>
      <p:ext uri="{BB962C8B-B14F-4D97-AF65-F5344CB8AC3E}">
        <p14:creationId xmlns:p14="http://schemas.microsoft.com/office/powerpoint/2010/main" val="402885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9CF86FB4-A55D-4209-AAA4-B534FBB2EBD1}"/>
              </a:ext>
            </a:extLst>
          </p:cNvPr>
          <p:cNvSpPr>
            <a:spLocks noGrp="1"/>
          </p:cNvSpPr>
          <p:nvPr>
            <p:ph type="body" sz="quarter" idx="15"/>
          </p:nvPr>
        </p:nvSpPr>
        <p:spPr/>
        <p:txBody>
          <a:bodyPr/>
          <a:lstStyle/>
          <a:p>
            <a:endParaRPr lang="fr-FR" dirty="0"/>
          </a:p>
        </p:txBody>
      </p:sp>
      <p:sp>
        <p:nvSpPr>
          <p:cNvPr id="5" name="Espace réservé du texte 4">
            <a:extLst>
              <a:ext uri="{FF2B5EF4-FFF2-40B4-BE49-F238E27FC236}">
                <a16:creationId xmlns:a16="http://schemas.microsoft.com/office/drawing/2014/main" id="{70BB4BCA-3D25-4A3D-8BBF-BB67597A0047}"/>
              </a:ext>
            </a:extLst>
          </p:cNvPr>
          <p:cNvSpPr>
            <a:spLocks noGrp="1"/>
          </p:cNvSpPr>
          <p:nvPr>
            <p:ph type="body" sz="quarter" idx="16"/>
          </p:nvPr>
        </p:nvSpPr>
        <p:spPr/>
        <p:txBody>
          <a:bodyPr/>
          <a:lstStyle/>
          <a:p>
            <a:pPr fontAlgn="ctr"/>
            <a:endParaRPr lang="fr-FR"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fontAlgn="ctr"/>
            <a:endPar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fontAlgn="ctr"/>
            <a:r>
              <a:rPr lang="fr-FR"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Pour les personnes intéressées pour jouer sans prendre d’adhésion, le club a mis en place un système de location de court à l’heure géré </a:t>
            </a:r>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soit par :</a:t>
            </a:r>
            <a:endParaRPr lang="fr-F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fontAlgn="ctr"/>
            <a:endParaRPr lang="fr-FR"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fontAlgn="ctr"/>
            <a:r>
              <a:rPr lang="fr-FR"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ANYBUDDY </a:t>
            </a:r>
            <a:r>
              <a:rPr lang="fr-FR" sz="1800"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https://www.anybuddyapp.com/</a:t>
            </a:r>
            <a:endParaRPr lang="fr-FR" sz="1800"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fontAlgn="ctr"/>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TEN’UP</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re 2">
            <a:extLst>
              <a:ext uri="{FF2B5EF4-FFF2-40B4-BE49-F238E27FC236}">
                <a16:creationId xmlns:a16="http://schemas.microsoft.com/office/drawing/2014/main" id="{50300A57-1FBB-4B05-8E70-A10239EBA4C8}"/>
              </a:ext>
            </a:extLst>
          </p:cNvPr>
          <p:cNvSpPr>
            <a:spLocks noGrp="1"/>
          </p:cNvSpPr>
          <p:nvPr>
            <p:ph type="title"/>
          </p:nvPr>
        </p:nvSpPr>
        <p:spPr/>
        <p:txBody>
          <a:bodyPr/>
          <a:lstStyle/>
          <a:p>
            <a:r>
              <a:rPr lang="fr-FR" dirty="0"/>
              <a:t>Pour votre information</a:t>
            </a:r>
          </a:p>
        </p:txBody>
      </p:sp>
    </p:spTree>
    <p:extLst>
      <p:ext uri="{BB962C8B-B14F-4D97-AF65-F5344CB8AC3E}">
        <p14:creationId xmlns:p14="http://schemas.microsoft.com/office/powerpoint/2010/main" val="1693168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977FB35-D430-4518-9594-9841671126BF}"/>
              </a:ext>
            </a:extLst>
          </p:cNvPr>
          <p:cNvSpPr>
            <a:spLocks noGrp="1"/>
          </p:cNvSpPr>
          <p:nvPr>
            <p:ph type="body" sz="quarter" idx="15"/>
          </p:nvPr>
        </p:nvSpPr>
        <p:spPr/>
        <p:txBody>
          <a:bodyPr/>
          <a:lstStyle/>
          <a:p>
            <a:endParaRPr lang="fr-FR"/>
          </a:p>
        </p:txBody>
      </p:sp>
      <p:sp>
        <p:nvSpPr>
          <p:cNvPr id="3" name="Espace réservé du texte 2">
            <a:extLst>
              <a:ext uri="{FF2B5EF4-FFF2-40B4-BE49-F238E27FC236}">
                <a16:creationId xmlns:a16="http://schemas.microsoft.com/office/drawing/2014/main" id="{CA9C555C-7F43-42E7-8AA9-2ACACBB890D1}"/>
              </a:ext>
            </a:extLst>
          </p:cNvPr>
          <p:cNvSpPr>
            <a:spLocks noGrp="1"/>
          </p:cNvSpPr>
          <p:nvPr>
            <p:ph type="body" sz="quarter" idx="16"/>
          </p:nvPr>
        </p:nvSpPr>
        <p:spPr>
          <a:xfrm>
            <a:off x="364479" y="1216475"/>
            <a:ext cx="8178404" cy="2212526"/>
          </a:xfrm>
        </p:spPr>
        <p:txBody>
          <a:bodyPr/>
          <a:lstStyle/>
          <a:p>
            <a:pPr marL="0" lvl="0" indent="0" eaLnBrk="0" fontAlgn="base" hangingPunct="0">
              <a:spcBef>
                <a:spcPct val="0"/>
              </a:spcBef>
              <a:spcAft>
                <a:spcPct val="0"/>
              </a:spcAft>
              <a:buNone/>
            </a:pPr>
            <a:r>
              <a:rPr lang="fr-FR" dirty="0"/>
              <a:t>Après les remerciements, f</a:t>
            </a:r>
            <a:r>
              <a:rPr lang="fr-FR" altLang="fr-FR" dirty="0"/>
              <a:t>in de l’AG  à suivi du verre de l’amitié offert par le club. </a:t>
            </a:r>
          </a:p>
          <a:p>
            <a:pPr marL="0" lvl="0" indent="0" eaLnBrk="0" fontAlgn="base" hangingPunct="0">
              <a:spcBef>
                <a:spcPct val="0"/>
              </a:spcBef>
              <a:spcAft>
                <a:spcPct val="0"/>
              </a:spcAft>
              <a:buNone/>
            </a:pPr>
            <a:endParaRPr lang="fr-FR" altLang="fr-FR" sz="4800" dirty="0">
              <a:solidFill>
                <a:schemeClr val="tx1"/>
              </a:solidFill>
              <a:latin typeface="Arial" panose="020B0604020202020204" pitchFamily="34" charset="0"/>
            </a:endParaRPr>
          </a:p>
          <a:p>
            <a:pPr marL="0" indent="0">
              <a:buNone/>
            </a:pPr>
            <a:endParaRPr lang="fr-FR" dirty="0"/>
          </a:p>
        </p:txBody>
      </p:sp>
      <p:sp>
        <p:nvSpPr>
          <p:cNvPr id="4" name="Titre 3">
            <a:extLst>
              <a:ext uri="{FF2B5EF4-FFF2-40B4-BE49-F238E27FC236}">
                <a16:creationId xmlns:a16="http://schemas.microsoft.com/office/drawing/2014/main" id="{CE50213D-641F-48EE-9483-E82601201BE3}"/>
              </a:ext>
            </a:extLst>
          </p:cNvPr>
          <p:cNvSpPr>
            <a:spLocks noGrp="1"/>
          </p:cNvSpPr>
          <p:nvPr>
            <p:ph type="title"/>
          </p:nvPr>
        </p:nvSpPr>
        <p:spPr>
          <a:xfrm>
            <a:off x="488158" y="44624"/>
            <a:ext cx="7807646" cy="571677"/>
          </a:xfrm>
        </p:spPr>
        <p:txBody>
          <a:bodyPr/>
          <a:lstStyle/>
          <a:p>
            <a:r>
              <a:rPr lang="fr-FR" dirty="0"/>
              <a:t>Fin de l’AG</a:t>
            </a:r>
          </a:p>
        </p:txBody>
      </p:sp>
      <p:sp>
        <p:nvSpPr>
          <p:cNvPr id="5" name="Text Box 2">
            <a:extLst>
              <a:ext uri="{FF2B5EF4-FFF2-40B4-BE49-F238E27FC236}">
                <a16:creationId xmlns:a16="http://schemas.microsoft.com/office/drawing/2014/main" id="{C2924657-28B6-46D6-ADFF-1FC16BE3A6DD}"/>
              </a:ext>
            </a:extLst>
          </p:cNvPr>
          <p:cNvSpPr txBox="1">
            <a:spLocks noChangeArrowheads="1"/>
          </p:cNvSpPr>
          <p:nvPr/>
        </p:nvSpPr>
        <p:spPr bwMode="auto">
          <a:xfrm>
            <a:off x="1634133" y="3789040"/>
            <a:ext cx="2909887" cy="1323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Signature de la secrétaire</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Florence MANIN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Text Box 1">
            <a:extLst>
              <a:ext uri="{FF2B5EF4-FFF2-40B4-BE49-F238E27FC236}">
                <a16:creationId xmlns:a16="http://schemas.microsoft.com/office/drawing/2014/main" id="{25F128B8-818E-4A91-9066-E58664EF50EE}"/>
              </a:ext>
            </a:extLst>
          </p:cNvPr>
          <p:cNvSpPr txBox="1">
            <a:spLocks noChangeArrowheads="1"/>
          </p:cNvSpPr>
          <p:nvPr/>
        </p:nvSpPr>
        <p:spPr bwMode="auto">
          <a:xfrm>
            <a:off x="4542433" y="3795390"/>
            <a:ext cx="2909887" cy="1323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Signature du président</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Maxime TRAVERSE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Espace réservé du numéro de diapositive 3">
            <a:extLst>
              <a:ext uri="{FF2B5EF4-FFF2-40B4-BE49-F238E27FC236}">
                <a16:creationId xmlns:a16="http://schemas.microsoft.com/office/drawing/2014/main" id="{7CF857E1-BEB2-4575-BD4E-F09DCAA0C373}"/>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23</a:t>
            </a:fld>
            <a:endParaRPr lang="en-US" dirty="0"/>
          </a:p>
        </p:txBody>
      </p:sp>
    </p:spTree>
    <p:extLst>
      <p:ext uri="{BB962C8B-B14F-4D97-AF65-F5344CB8AC3E}">
        <p14:creationId xmlns:p14="http://schemas.microsoft.com/office/powerpoint/2010/main" val="1198530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D4FDFCCB-98A2-4CE9-9F11-84D43FEE873F}"/>
              </a:ext>
            </a:extLst>
          </p:cNvPr>
          <p:cNvSpPr>
            <a:spLocks noGrp="1"/>
          </p:cNvSpPr>
          <p:nvPr>
            <p:ph type="title"/>
          </p:nvPr>
        </p:nvSpPr>
        <p:spPr/>
        <p:txBody>
          <a:bodyPr>
            <a:normAutofit fontScale="90000"/>
          </a:bodyPr>
          <a:lstStyle/>
          <a:p>
            <a:r>
              <a:rPr lang="fr-FR" dirty="0"/>
              <a:t>ASSEMBLEE GENERALE DU TENNIS CLUB DE DOMMARTIN</a:t>
            </a:r>
          </a:p>
        </p:txBody>
      </p:sp>
      <p:sp>
        <p:nvSpPr>
          <p:cNvPr id="9" name="ZoneTexte 8">
            <a:extLst>
              <a:ext uri="{FF2B5EF4-FFF2-40B4-BE49-F238E27FC236}">
                <a16:creationId xmlns:a16="http://schemas.microsoft.com/office/drawing/2014/main" id="{6930C626-BF8E-4517-85E7-A2F536D4A38E}"/>
              </a:ext>
            </a:extLst>
          </p:cNvPr>
          <p:cNvSpPr txBox="1"/>
          <p:nvPr/>
        </p:nvSpPr>
        <p:spPr>
          <a:xfrm>
            <a:off x="1043608" y="2420888"/>
            <a:ext cx="7488832" cy="461665"/>
          </a:xfrm>
          <a:prstGeom prst="rect">
            <a:avLst/>
          </a:prstGeom>
          <a:noFill/>
        </p:spPr>
        <p:txBody>
          <a:bodyPr wrap="square" rtlCol="0">
            <a:spAutoFit/>
          </a:bodyPr>
          <a:lstStyle/>
          <a:p>
            <a:pPr algn="ctr"/>
            <a:r>
              <a:rPr lang="fr-FR" sz="2400" b="1" dirty="0"/>
              <a:t>MERCI POUR VOTRE PARTICIPATION ET VOTRE TRAVAIL </a:t>
            </a:r>
          </a:p>
        </p:txBody>
      </p:sp>
      <p:pic>
        <p:nvPicPr>
          <p:cNvPr id="10" name="Image 9" descr="logo-tcd-15 3-small.jpg">
            <a:extLst>
              <a:ext uri="{FF2B5EF4-FFF2-40B4-BE49-F238E27FC236}">
                <a16:creationId xmlns:a16="http://schemas.microsoft.com/office/drawing/2014/main" id="{3908293C-BE03-4E2B-AEBE-13AC81F8BC4A}"/>
              </a:ext>
            </a:extLst>
          </p:cNvPr>
          <p:cNvPicPr>
            <a:picLocks noChangeAspect="1"/>
          </p:cNvPicPr>
          <p:nvPr/>
        </p:nvPicPr>
        <p:blipFill>
          <a:blip r:embed="rId2" cstate="print"/>
          <a:stretch>
            <a:fillRect/>
          </a:stretch>
        </p:blipFill>
        <p:spPr>
          <a:xfrm>
            <a:off x="5796136" y="3427043"/>
            <a:ext cx="1656184" cy="1656184"/>
          </a:xfrm>
          <a:prstGeom prst="rect">
            <a:avLst/>
          </a:prstGeom>
        </p:spPr>
      </p:pic>
      <p:pic>
        <p:nvPicPr>
          <p:cNvPr id="11" name="Image 1">
            <a:extLst>
              <a:ext uri="{FF2B5EF4-FFF2-40B4-BE49-F238E27FC236}">
                <a16:creationId xmlns:a16="http://schemas.microsoft.com/office/drawing/2014/main" id="{2061B7BF-3DEB-47F1-9A24-EAE6549EF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36" y="6309320"/>
            <a:ext cx="822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19AF42EF-6927-468A-BBE5-D422E69BC92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29697" y="2989498"/>
            <a:ext cx="3488173" cy="2615313"/>
          </a:xfrm>
          <a:prstGeom prst="rect">
            <a:avLst/>
          </a:prstGeom>
        </p:spPr>
      </p:pic>
    </p:spTree>
    <p:extLst>
      <p:ext uri="{BB962C8B-B14F-4D97-AF65-F5344CB8AC3E}">
        <p14:creationId xmlns:p14="http://schemas.microsoft.com/office/powerpoint/2010/main" val="414547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quarter" idx="15"/>
          </p:nvPr>
        </p:nvSpPr>
        <p:spPr>
          <a:xfrm>
            <a:off x="487937" y="647540"/>
            <a:ext cx="7684464" cy="207331"/>
          </a:xfrm>
          <a:solidFill>
            <a:schemeClr val="bg1"/>
          </a:solidFill>
        </p:spPr>
        <p:txBody>
          <a:bodyPr>
            <a:normAutofit fontScale="25000" lnSpcReduction="20000"/>
          </a:bodyPr>
          <a:lstStyle/>
          <a:p>
            <a:r>
              <a:rPr lang="fr-FR" sz="6600" b="1" dirty="0"/>
              <a:t>Maxime TRAVERSE</a:t>
            </a:r>
            <a:endParaRPr lang="fr-FR" sz="4400" b="1" dirty="0">
              <a:solidFill>
                <a:schemeClr val="tx1"/>
              </a:solidFill>
              <a:latin typeface="Calibri" panose="020F0502020204030204" pitchFamily="34" charset="0"/>
              <a:cs typeface="Times New Roman" panose="02020603050405020304" pitchFamily="18" charset="0"/>
            </a:endParaRPr>
          </a:p>
          <a:p>
            <a:endParaRPr lang="fr-FR"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3200" b="1" u="sng" dirty="0">
                <a:solidFill>
                  <a:schemeClr val="tx1"/>
                </a:solidFill>
                <a:effectLst/>
                <a:latin typeface="Tahoma" panose="020B0604030504040204" pitchFamily="34" charset="0"/>
                <a:ea typeface="Tahoma" panose="020B0604030504040204" pitchFamily="34" charset="0"/>
                <a:cs typeface="Tahoma" panose="020B0604030504040204" pitchFamily="34" charset="0"/>
              </a:rPr>
              <a:t>Nombre d’adhésion</a:t>
            </a:r>
            <a:r>
              <a:rPr lang="fr-FR"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toujours en baisse du entre autres à l’effet Covid et conforme à l’érosion du nombre de licenciés au niveau fédéral, nous espérons que la nouvelle équipe autour du Président </a:t>
            </a:r>
            <a:r>
              <a:rPr lang="fr-FR" sz="32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Moretton</a:t>
            </a:r>
            <a:r>
              <a:rPr lang="fr-FR"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parviendra à inverser la tendance. Pour la saison 2021-2022  le nombre d’adhésions est à ce jour en hausse d’environ 10%.</a:t>
            </a:r>
          </a:p>
          <a:p>
            <a:pPr>
              <a:lnSpc>
                <a:spcPct val="107000"/>
              </a:lnSpc>
              <a:spcAft>
                <a:spcPts val="800"/>
              </a:spcAft>
            </a:pPr>
            <a:r>
              <a:rPr lang="fr-FR" sz="3200" b="1" u="sng" dirty="0">
                <a:solidFill>
                  <a:schemeClr val="tx1"/>
                </a:solidFill>
                <a:effectLst/>
                <a:latin typeface="Tahoma" panose="020B0604030504040204" pitchFamily="34" charset="0"/>
                <a:ea typeface="Tahoma" panose="020B0604030504040204" pitchFamily="34" charset="0"/>
                <a:cs typeface="Tahoma" panose="020B0604030504040204" pitchFamily="34" charset="0"/>
              </a:rPr>
              <a:t>Ecole de tennis</a:t>
            </a:r>
            <a:r>
              <a:rPr lang="fr-FR"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un grand merci à Franck et son équipe qui ont réussi à assurer les cours malgré les contraintes liées à la pandémie au prix d’une gymnastique parfois mal perçue par certains parents mais néanmoins efficace.</a:t>
            </a:r>
          </a:p>
          <a:p>
            <a:pPr>
              <a:lnSpc>
                <a:spcPct val="107000"/>
              </a:lnSpc>
              <a:spcAft>
                <a:spcPts val="800"/>
              </a:spcAft>
            </a:pPr>
            <a:r>
              <a:rPr lang="fr-FR" sz="3200" b="1" u="sng" dirty="0">
                <a:solidFill>
                  <a:schemeClr val="tx1"/>
                </a:solidFill>
                <a:effectLst/>
                <a:latin typeface="Tahoma" panose="020B0604030504040204" pitchFamily="34" charset="0"/>
                <a:ea typeface="Tahoma" panose="020B0604030504040204" pitchFamily="34" charset="0"/>
                <a:cs typeface="Tahoma" panose="020B0604030504040204" pitchFamily="34" charset="0"/>
              </a:rPr>
              <a:t>Entrainement femmes</a:t>
            </a:r>
            <a:r>
              <a:rPr lang="fr-FR"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Merci à Jorge d’avoir sacrifié quelques dimanche matin à la grande satisfaction de ces dames, et en plus il nous annonce qu’il rempile pour une année.</a:t>
            </a:r>
          </a:p>
          <a:p>
            <a:pPr>
              <a:lnSpc>
                <a:spcPct val="107000"/>
              </a:lnSpc>
              <a:spcAft>
                <a:spcPts val="800"/>
              </a:spcAft>
            </a:pPr>
            <a:r>
              <a:rPr lang="fr-FR" sz="3200" b="1" u="sng" dirty="0">
                <a:solidFill>
                  <a:schemeClr val="tx1"/>
                </a:solidFill>
                <a:effectLst/>
                <a:latin typeface="Tahoma" panose="020B0604030504040204" pitchFamily="34" charset="0"/>
                <a:ea typeface="Tahoma" panose="020B0604030504040204" pitchFamily="34" charset="0"/>
                <a:cs typeface="Tahoma" panose="020B0604030504040204" pitchFamily="34" charset="0"/>
              </a:rPr>
              <a:t>Tennis à l’école</a:t>
            </a:r>
            <a:r>
              <a:rPr lang="fr-FR"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Franck a repris le flambeau avec succès n’est-ce pas Martine ?</a:t>
            </a:r>
          </a:p>
          <a:p>
            <a:pPr>
              <a:lnSpc>
                <a:spcPct val="107000"/>
              </a:lnSpc>
              <a:spcAft>
                <a:spcPts val="800"/>
              </a:spcAft>
            </a:pPr>
            <a:r>
              <a:rPr lang="fr-FR" sz="3200" b="1" u="sng" dirty="0">
                <a:solidFill>
                  <a:schemeClr val="tx1"/>
                </a:solidFill>
                <a:effectLst/>
                <a:latin typeface="Tahoma" panose="020B0604030504040204" pitchFamily="34" charset="0"/>
                <a:ea typeface="Tahoma" panose="020B0604030504040204" pitchFamily="34" charset="0"/>
                <a:cs typeface="Tahoma" panose="020B0604030504040204" pitchFamily="34" charset="0"/>
              </a:rPr>
              <a:t>Stage Handi-Tennis</a:t>
            </a:r>
            <a:r>
              <a:rPr lang="fr-FR"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 reporté deux fois et reprogrammé les 3-4-5 novembre prochain de 10h à 11h30 au club, il sera encadré par Patrick Deboeuf.</a:t>
            </a:r>
          </a:p>
          <a:p>
            <a:pPr>
              <a:lnSpc>
                <a:spcPct val="107000"/>
              </a:lnSpc>
              <a:spcAft>
                <a:spcPts val="800"/>
              </a:spcAft>
            </a:pPr>
            <a:r>
              <a:rPr lang="fr-FR" sz="3200" b="1" u="sng" dirty="0">
                <a:solidFill>
                  <a:schemeClr val="tx1"/>
                </a:solidFill>
                <a:effectLst/>
                <a:latin typeface="Tahoma" panose="020B0604030504040204" pitchFamily="34" charset="0"/>
                <a:ea typeface="Tahoma" panose="020B0604030504040204" pitchFamily="34" charset="0"/>
                <a:cs typeface="Tahoma" panose="020B0604030504040204" pitchFamily="34" charset="0"/>
              </a:rPr>
              <a:t>Partie Sportive </a:t>
            </a:r>
            <a:endParaRPr lang="fr-FR"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fr-FR"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Peu de rencontres par équipe organisées par le Comité n’est-ce pas David ? et merci à toi pour avoir su relancer sans cesse pour que le TCD soit représenté chez les hommes et chez les femmes dans ce format réduit.</a:t>
            </a:r>
          </a:p>
          <a:p>
            <a:pPr>
              <a:lnSpc>
                <a:spcPct val="107000"/>
              </a:lnSpc>
              <a:spcAft>
                <a:spcPts val="800"/>
              </a:spcAft>
            </a:pPr>
            <a:r>
              <a:rPr lang="fr-FR"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Une grande satisfaction néanmoins avec les Miss raquettes ados qui ont remporté le titre de championnes du Rhône avec les filles de Lissieu.</a:t>
            </a:r>
          </a:p>
          <a:p>
            <a:pPr>
              <a:lnSpc>
                <a:spcPct val="107000"/>
              </a:lnSpc>
              <a:spcAft>
                <a:spcPts val="800"/>
              </a:spcAft>
            </a:pPr>
            <a:r>
              <a:rPr lang="fr-FR" sz="3200" b="1" u="sng" dirty="0">
                <a:solidFill>
                  <a:schemeClr val="tx1"/>
                </a:solidFill>
                <a:effectLst/>
                <a:latin typeface="Tahoma" panose="020B0604030504040204" pitchFamily="34" charset="0"/>
                <a:ea typeface="Tahoma" panose="020B0604030504040204" pitchFamily="34" charset="0"/>
                <a:cs typeface="Tahoma" panose="020B0604030504040204" pitchFamily="34" charset="0"/>
              </a:rPr>
              <a:t>Divers</a:t>
            </a:r>
            <a:endParaRPr lang="fr-FR"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fr-FR"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La mise en place de location horaire de nos installations s’avère un succès contre toute attente, environ 2000 € de recette de mars à août.</a:t>
            </a:r>
          </a:p>
          <a:p>
            <a:pPr>
              <a:lnSpc>
                <a:spcPct val="107000"/>
              </a:lnSpc>
              <a:spcAft>
                <a:spcPts val="800"/>
              </a:spcAft>
            </a:pPr>
            <a:r>
              <a:rPr lang="fr-FR"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Courts couverts de la CCPA : 2 réunions ont été reportées on attend la suite, bien que voté en commission ce projet n’avance pas , une prochaine réunion est fixée au 18 octobre .</a:t>
            </a:r>
          </a:p>
          <a:p>
            <a:pPr>
              <a:lnSpc>
                <a:spcPct val="107000"/>
              </a:lnSpc>
              <a:spcAft>
                <a:spcPts val="800"/>
              </a:spcAft>
            </a:pPr>
            <a:r>
              <a:rPr lang="fr-FR" sz="3200" b="1" u="sng" dirty="0">
                <a:solidFill>
                  <a:schemeClr val="tx1"/>
                </a:solidFill>
                <a:effectLst/>
                <a:latin typeface="Tahoma" panose="020B0604030504040204" pitchFamily="34" charset="0"/>
                <a:ea typeface="Tahoma" panose="020B0604030504040204" pitchFamily="34" charset="0"/>
                <a:cs typeface="Tahoma" panose="020B0604030504040204" pitchFamily="34" charset="0"/>
              </a:rPr>
              <a:t>Projet 2022</a:t>
            </a:r>
            <a:endParaRPr lang="fr-FR" sz="3200" b="1" u="sn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fr-FR"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Un dossier pour la construction de 2 terrains de </a:t>
            </a:r>
            <a:r>
              <a:rPr lang="fr-FR" sz="32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Padel</a:t>
            </a:r>
            <a:r>
              <a:rPr lang="fr-FR"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en lieu et place du court 4 a été remis à la Mairie , nous attendons une réponse. Une alternative consisterait à les construire le long des terrains de pétanque en partant du club-house , ce ne sera pas le même budget mais au dire de l’entreprise consultée ce serait la situation idéale proche du lieu de vie du club. Monsieur le Maire doit consulter la CCPA pour voir si il est possible d’obtenir un financement dans le cadre du projet court couvert. Il y a en effet tout à Maligny pour l’implantation d’un complexe </a:t>
            </a:r>
            <a:r>
              <a:rPr lang="fr-FR" sz="32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Padel</a:t>
            </a:r>
            <a:r>
              <a:rPr lang="fr-FR"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rentable : terrain-parking-club house-vestiaire-location horaire.</a:t>
            </a:r>
          </a:p>
          <a:p>
            <a:pPr>
              <a:lnSpc>
                <a:spcPct val="107000"/>
              </a:lnSpc>
              <a:spcAft>
                <a:spcPts val="800"/>
              </a:spcAft>
            </a:pPr>
            <a:r>
              <a:rPr lang="fr-FR"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Un remerciement à Christophe </a:t>
            </a:r>
            <a:r>
              <a:rPr lang="fr-FR" sz="32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Zaegel</a:t>
            </a:r>
            <a:r>
              <a:rPr lang="fr-FR"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qui nous a permis de bénéficier du fonds de solidarité mis en place par le gouvernement à destination des entreprises et des associations.</a:t>
            </a:r>
          </a:p>
          <a:p>
            <a:pPr>
              <a:lnSpc>
                <a:spcPct val="107000"/>
              </a:lnSpc>
              <a:spcAft>
                <a:spcPts val="800"/>
              </a:spcAft>
            </a:pPr>
            <a:r>
              <a:rPr lang="fr-FR"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fr-FR" sz="6600" b="1" dirty="0"/>
          </a:p>
          <a:p>
            <a:endParaRPr lang="fr-FR" sz="6500" dirty="0"/>
          </a:p>
          <a:p>
            <a:pPr marL="0" indent="0" algn="ctr">
              <a:buNone/>
            </a:pPr>
            <a:endParaRPr lang="fr-FR" sz="5600" dirty="0"/>
          </a:p>
        </p:txBody>
      </p:sp>
      <p:sp>
        <p:nvSpPr>
          <p:cNvPr id="2" name="Titre 1"/>
          <p:cNvSpPr>
            <a:spLocks noGrp="1"/>
          </p:cNvSpPr>
          <p:nvPr>
            <p:ph type="title"/>
          </p:nvPr>
        </p:nvSpPr>
        <p:spPr>
          <a:xfrm>
            <a:off x="488158" y="44624"/>
            <a:ext cx="7807646" cy="571677"/>
          </a:xfrm>
        </p:spPr>
        <p:txBody>
          <a:bodyPr>
            <a:normAutofit fontScale="90000"/>
          </a:bodyPr>
          <a:lstStyle/>
          <a:p>
            <a:r>
              <a:rPr lang="fr-FR" dirty="0"/>
              <a:t>Rapport moral du président -2021</a:t>
            </a:r>
          </a:p>
        </p:txBody>
      </p:sp>
      <p:sp>
        <p:nvSpPr>
          <p:cNvPr id="6" name="Espace réservé du numéro de diapositive 3">
            <a:extLst>
              <a:ext uri="{FF2B5EF4-FFF2-40B4-BE49-F238E27FC236}">
                <a16:creationId xmlns:a16="http://schemas.microsoft.com/office/drawing/2014/main" id="{F7D3F480-023A-450C-9CC7-CF654729D5FC}"/>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3</a:t>
            </a:fld>
            <a:endParaRPr lang="en-US" dirty="0"/>
          </a:p>
        </p:txBody>
      </p:sp>
    </p:spTree>
    <p:extLst>
      <p:ext uri="{BB962C8B-B14F-4D97-AF65-F5344CB8AC3E}">
        <p14:creationId xmlns:p14="http://schemas.microsoft.com/office/powerpoint/2010/main" val="279074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E9DB913-B585-42F9-B8C3-94644D09F41B}"/>
              </a:ext>
            </a:extLst>
          </p:cNvPr>
          <p:cNvSpPr>
            <a:spLocks noGrp="1"/>
          </p:cNvSpPr>
          <p:nvPr>
            <p:ph type="body" sz="quarter" idx="15"/>
          </p:nvPr>
        </p:nvSpPr>
        <p:spPr/>
        <p:txBody>
          <a:bodyPr/>
          <a:lstStyle/>
          <a:p>
            <a:pPr indent="-228600"/>
            <a:r>
              <a:rPr lang="fr-FR" dirty="0">
                <a:solidFill>
                  <a:schemeClr val="bg2">
                    <a:lumMod val="50000"/>
                  </a:schemeClr>
                </a:solidFill>
              </a:rPr>
              <a:t>Florence</a:t>
            </a:r>
            <a:r>
              <a:rPr lang="fr-FR" dirty="0">
                <a:solidFill>
                  <a:schemeClr val="bg2">
                    <a:lumMod val="50000"/>
                  </a:schemeClr>
                </a:solidFill>
                <a:latin typeface="Corbel" panose="020B0503020204020204" pitchFamily="34" charset="0"/>
              </a:rPr>
              <a:t> Manin/ Audrey Drevon </a:t>
            </a:r>
          </a:p>
        </p:txBody>
      </p:sp>
      <p:sp>
        <p:nvSpPr>
          <p:cNvPr id="4" name="Titre 3">
            <a:extLst>
              <a:ext uri="{FF2B5EF4-FFF2-40B4-BE49-F238E27FC236}">
                <a16:creationId xmlns:a16="http://schemas.microsoft.com/office/drawing/2014/main" id="{0B3EA6B4-564E-4E28-9FA8-1A7E30572C09}"/>
              </a:ext>
            </a:extLst>
          </p:cNvPr>
          <p:cNvSpPr>
            <a:spLocks noGrp="1"/>
          </p:cNvSpPr>
          <p:nvPr>
            <p:ph type="title"/>
          </p:nvPr>
        </p:nvSpPr>
        <p:spPr>
          <a:xfrm>
            <a:off x="488158" y="44624"/>
            <a:ext cx="7807646" cy="571677"/>
          </a:xfrm>
        </p:spPr>
        <p:txBody>
          <a:bodyPr/>
          <a:lstStyle/>
          <a:p>
            <a:r>
              <a:rPr lang="fr-FR" dirty="0"/>
              <a:t>Rapport Secrétariat</a:t>
            </a:r>
          </a:p>
        </p:txBody>
      </p:sp>
      <p:sp>
        <p:nvSpPr>
          <p:cNvPr id="5" name="Espace réservé du numéro de diapositive 3">
            <a:extLst>
              <a:ext uri="{FF2B5EF4-FFF2-40B4-BE49-F238E27FC236}">
                <a16:creationId xmlns:a16="http://schemas.microsoft.com/office/drawing/2014/main" id="{F0E18F98-0341-467F-884C-3947DC087FA9}"/>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4</a:t>
            </a:fld>
            <a:endParaRPr lang="en-US" dirty="0"/>
          </a:p>
        </p:txBody>
      </p:sp>
      <p:sp>
        <p:nvSpPr>
          <p:cNvPr id="14" name="ZoneTexte 13">
            <a:extLst>
              <a:ext uri="{FF2B5EF4-FFF2-40B4-BE49-F238E27FC236}">
                <a16:creationId xmlns:a16="http://schemas.microsoft.com/office/drawing/2014/main" id="{01916D7D-FD4C-43ED-8927-CC55B6146418}"/>
              </a:ext>
            </a:extLst>
          </p:cNvPr>
          <p:cNvSpPr txBox="1"/>
          <p:nvPr/>
        </p:nvSpPr>
        <p:spPr>
          <a:xfrm>
            <a:off x="5750306" y="842533"/>
            <a:ext cx="3249407" cy="2677656"/>
          </a:xfrm>
          <a:prstGeom prst="rect">
            <a:avLst/>
          </a:prstGeom>
          <a:noFill/>
        </p:spPr>
        <p:txBody>
          <a:bodyPr wrap="square" rtlCol="0">
            <a:spAutoFit/>
          </a:bodyPr>
          <a:lstStyle/>
          <a:p>
            <a:pPr marL="285750" indent="-285750">
              <a:buClr>
                <a:schemeClr val="accent6"/>
              </a:buClr>
              <a:buFont typeface="Wingdings" panose="05000000000000000000" pitchFamily="2" charset="2"/>
              <a:buChar char="ü"/>
            </a:pPr>
            <a:r>
              <a:rPr lang="fr-FR" sz="1400" dirty="0"/>
              <a:t>190 licenciés en date du 6/10 alors qu’en fin d’année 2021, on avait 176 licenciés =&gt; En projection : niveau d’inscrits identique à l’année 2018 : </a:t>
            </a:r>
            <a:r>
              <a:rPr lang="fr-FR" sz="1400" dirty="0">
                <a:solidFill>
                  <a:srgbClr val="00B050"/>
                </a:solidFill>
              </a:rPr>
              <a:t>Bonne année</a:t>
            </a:r>
          </a:p>
          <a:p>
            <a:pPr marL="285750" indent="-285750">
              <a:buClr>
                <a:schemeClr val="accent6"/>
              </a:buClr>
              <a:buFont typeface="Wingdings" panose="05000000000000000000" pitchFamily="2" charset="2"/>
              <a:buChar char="ü"/>
            </a:pPr>
            <a:r>
              <a:rPr lang="fr-FR" sz="1400" dirty="0"/>
              <a:t>La part d’adultes augmente – celle des jeunes baisse</a:t>
            </a:r>
          </a:p>
          <a:p>
            <a:pPr marL="285750" indent="-285750">
              <a:buClr>
                <a:schemeClr val="accent6"/>
              </a:buClr>
              <a:buFont typeface="Wingdings" panose="05000000000000000000" pitchFamily="2" charset="2"/>
              <a:buChar char="ü"/>
            </a:pPr>
            <a:r>
              <a:rPr lang="fr-FR" sz="1400" dirty="0"/>
              <a:t>Seulement 16 paiements en ligne contre 48 l’année dernière</a:t>
            </a:r>
          </a:p>
          <a:p>
            <a:pPr marL="285750" indent="-285750">
              <a:buClr>
                <a:schemeClr val="accent6"/>
              </a:buClr>
              <a:buFont typeface="Wingdings" panose="05000000000000000000" pitchFamily="2" charset="2"/>
              <a:buChar char="ü"/>
            </a:pPr>
            <a:r>
              <a:rPr lang="fr-FR" sz="1400" dirty="0"/>
              <a:t>Pas d’augmentation des tarifs</a:t>
            </a:r>
          </a:p>
          <a:p>
            <a:pPr marL="285750" indent="-285750">
              <a:buClr>
                <a:schemeClr val="accent6"/>
              </a:buClr>
              <a:buFont typeface="Wingdings" panose="05000000000000000000" pitchFamily="2" charset="2"/>
              <a:buChar char="ü"/>
            </a:pPr>
            <a:r>
              <a:rPr lang="fr-FR" sz="1400" dirty="0"/>
              <a:t>67% des licenciés ont créé un compte </a:t>
            </a:r>
            <a:r>
              <a:rPr lang="fr-FR" sz="1400" dirty="0" err="1"/>
              <a:t>Ten’UP</a:t>
            </a:r>
            <a:r>
              <a:rPr lang="fr-FR" sz="1400" dirty="0"/>
              <a:t>. </a:t>
            </a:r>
          </a:p>
        </p:txBody>
      </p:sp>
      <p:pic>
        <p:nvPicPr>
          <p:cNvPr id="7" name="Image 6">
            <a:extLst>
              <a:ext uri="{FF2B5EF4-FFF2-40B4-BE49-F238E27FC236}">
                <a16:creationId xmlns:a16="http://schemas.microsoft.com/office/drawing/2014/main" id="{44BDD845-6BD1-4022-A0D9-3721EC8F2F01}"/>
              </a:ext>
            </a:extLst>
          </p:cNvPr>
          <p:cNvPicPr>
            <a:picLocks noChangeAspect="1"/>
          </p:cNvPicPr>
          <p:nvPr/>
        </p:nvPicPr>
        <p:blipFill>
          <a:blip r:embed="rId3"/>
          <a:stretch>
            <a:fillRect/>
          </a:stretch>
        </p:blipFill>
        <p:spPr>
          <a:xfrm>
            <a:off x="137639" y="1628799"/>
            <a:ext cx="5634512" cy="1844751"/>
          </a:xfrm>
          <a:prstGeom prst="rect">
            <a:avLst/>
          </a:prstGeom>
        </p:spPr>
      </p:pic>
      <p:sp>
        <p:nvSpPr>
          <p:cNvPr id="11" name="ZoneTexte 10">
            <a:extLst>
              <a:ext uri="{FF2B5EF4-FFF2-40B4-BE49-F238E27FC236}">
                <a16:creationId xmlns:a16="http://schemas.microsoft.com/office/drawing/2014/main" id="{A334DE1E-6AE9-4784-9C02-F273AD662B3B}"/>
              </a:ext>
            </a:extLst>
          </p:cNvPr>
          <p:cNvSpPr txBox="1"/>
          <p:nvPr/>
        </p:nvSpPr>
        <p:spPr>
          <a:xfrm>
            <a:off x="149058" y="4005064"/>
            <a:ext cx="3630854" cy="738664"/>
          </a:xfrm>
          <a:prstGeom prst="rect">
            <a:avLst/>
          </a:prstGeom>
          <a:noFill/>
        </p:spPr>
        <p:txBody>
          <a:bodyPr wrap="square" rtlCol="0">
            <a:spAutoFit/>
          </a:bodyPr>
          <a:lstStyle/>
          <a:p>
            <a:pPr marL="285750" indent="-285750">
              <a:buClr>
                <a:schemeClr val="accent6"/>
              </a:buClr>
              <a:buFont typeface="Wingdings" panose="05000000000000000000" pitchFamily="2" charset="2"/>
              <a:buChar char="ü"/>
            </a:pPr>
            <a:r>
              <a:rPr lang="fr-FR" sz="1400" dirty="0"/>
              <a:t>Le nombre d’inscrits de l’année dernière avec 2 ans de fidélité était presque identique.</a:t>
            </a:r>
          </a:p>
        </p:txBody>
      </p:sp>
      <p:pic>
        <p:nvPicPr>
          <p:cNvPr id="9" name="Image 8">
            <a:extLst>
              <a:ext uri="{FF2B5EF4-FFF2-40B4-BE49-F238E27FC236}">
                <a16:creationId xmlns:a16="http://schemas.microsoft.com/office/drawing/2014/main" id="{DB964DEE-78BD-4F5F-AF86-6636D2D1D5A6}"/>
              </a:ext>
            </a:extLst>
          </p:cNvPr>
          <p:cNvPicPr>
            <a:picLocks noChangeAspect="1"/>
          </p:cNvPicPr>
          <p:nvPr/>
        </p:nvPicPr>
        <p:blipFill>
          <a:blip r:embed="rId4"/>
          <a:stretch>
            <a:fillRect/>
          </a:stretch>
        </p:blipFill>
        <p:spPr>
          <a:xfrm>
            <a:off x="3635896" y="3678694"/>
            <a:ext cx="5264120" cy="2417917"/>
          </a:xfrm>
          <a:prstGeom prst="rect">
            <a:avLst/>
          </a:prstGeom>
        </p:spPr>
      </p:pic>
    </p:spTree>
    <p:extLst>
      <p:ext uri="{BB962C8B-B14F-4D97-AF65-F5344CB8AC3E}">
        <p14:creationId xmlns:p14="http://schemas.microsoft.com/office/powerpoint/2010/main" val="29176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B3EA6B4-564E-4E28-9FA8-1A7E30572C09}"/>
              </a:ext>
            </a:extLst>
          </p:cNvPr>
          <p:cNvSpPr>
            <a:spLocks noGrp="1"/>
          </p:cNvSpPr>
          <p:nvPr>
            <p:ph type="title"/>
          </p:nvPr>
        </p:nvSpPr>
        <p:spPr>
          <a:xfrm>
            <a:off x="488158" y="44624"/>
            <a:ext cx="7807646" cy="571677"/>
          </a:xfrm>
        </p:spPr>
        <p:txBody>
          <a:bodyPr/>
          <a:lstStyle/>
          <a:p>
            <a:r>
              <a:rPr lang="fr-FR" dirty="0"/>
              <a:t>Rapport Secrétariat</a:t>
            </a:r>
          </a:p>
        </p:txBody>
      </p:sp>
      <p:sp>
        <p:nvSpPr>
          <p:cNvPr id="5" name="Espace réservé du numéro de diapositive 3">
            <a:extLst>
              <a:ext uri="{FF2B5EF4-FFF2-40B4-BE49-F238E27FC236}">
                <a16:creationId xmlns:a16="http://schemas.microsoft.com/office/drawing/2014/main" id="{F0E18F98-0341-467F-884C-3947DC087FA9}"/>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5</a:t>
            </a:fld>
            <a:endParaRPr lang="en-US" dirty="0"/>
          </a:p>
        </p:txBody>
      </p:sp>
      <p:sp>
        <p:nvSpPr>
          <p:cNvPr id="9" name="Espace réservé du texte 8">
            <a:extLst>
              <a:ext uri="{FF2B5EF4-FFF2-40B4-BE49-F238E27FC236}">
                <a16:creationId xmlns:a16="http://schemas.microsoft.com/office/drawing/2014/main" id="{3650E12E-BE8B-4407-973A-0588AD3C1C12}"/>
              </a:ext>
            </a:extLst>
          </p:cNvPr>
          <p:cNvSpPr>
            <a:spLocks noGrp="1"/>
          </p:cNvSpPr>
          <p:nvPr>
            <p:ph type="body" sz="quarter" idx="15"/>
          </p:nvPr>
        </p:nvSpPr>
        <p:spPr/>
        <p:txBody>
          <a:bodyPr/>
          <a:lstStyle/>
          <a:p>
            <a:endParaRPr lang="fr-FR"/>
          </a:p>
        </p:txBody>
      </p:sp>
      <p:pic>
        <p:nvPicPr>
          <p:cNvPr id="2" name="Image 1">
            <a:extLst>
              <a:ext uri="{FF2B5EF4-FFF2-40B4-BE49-F238E27FC236}">
                <a16:creationId xmlns:a16="http://schemas.microsoft.com/office/drawing/2014/main" id="{94FE5C1C-1C18-4B34-A42F-6B608A9EB111}"/>
              </a:ext>
            </a:extLst>
          </p:cNvPr>
          <p:cNvPicPr>
            <a:picLocks noChangeAspect="1"/>
          </p:cNvPicPr>
          <p:nvPr/>
        </p:nvPicPr>
        <p:blipFill>
          <a:blip r:embed="rId3"/>
          <a:stretch>
            <a:fillRect/>
          </a:stretch>
        </p:blipFill>
        <p:spPr>
          <a:xfrm>
            <a:off x="1691680" y="796079"/>
            <a:ext cx="5978455" cy="2560914"/>
          </a:xfrm>
          <a:prstGeom prst="rect">
            <a:avLst/>
          </a:prstGeom>
        </p:spPr>
      </p:pic>
      <p:pic>
        <p:nvPicPr>
          <p:cNvPr id="3" name="Image 2">
            <a:extLst>
              <a:ext uri="{FF2B5EF4-FFF2-40B4-BE49-F238E27FC236}">
                <a16:creationId xmlns:a16="http://schemas.microsoft.com/office/drawing/2014/main" id="{EBB14208-C008-4DF0-B83C-22A53F95034D}"/>
              </a:ext>
            </a:extLst>
          </p:cNvPr>
          <p:cNvPicPr>
            <a:picLocks noChangeAspect="1"/>
          </p:cNvPicPr>
          <p:nvPr/>
        </p:nvPicPr>
        <p:blipFill>
          <a:blip r:embed="rId4"/>
          <a:stretch>
            <a:fillRect/>
          </a:stretch>
        </p:blipFill>
        <p:spPr>
          <a:xfrm>
            <a:off x="1783127" y="3429000"/>
            <a:ext cx="5896665" cy="2756100"/>
          </a:xfrm>
          <a:prstGeom prst="rect">
            <a:avLst/>
          </a:prstGeom>
        </p:spPr>
      </p:pic>
    </p:spTree>
    <p:extLst>
      <p:ext uri="{BB962C8B-B14F-4D97-AF65-F5344CB8AC3E}">
        <p14:creationId xmlns:p14="http://schemas.microsoft.com/office/powerpoint/2010/main" val="189077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9457420-EF98-4F2B-B4FC-07EF091584DD}"/>
              </a:ext>
            </a:extLst>
          </p:cNvPr>
          <p:cNvSpPr>
            <a:spLocks noGrp="1"/>
          </p:cNvSpPr>
          <p:nvPr>
            <p:ph type="body" sz="quarter" idx="15"/>
          </p:nvPr>
        </p:nvSpPr>
        <p:spPr/>
        <p:txBody>
          <a:bodyPr/>
          <a:lstStyle/>
          <a:p>
            <a:r>
              <a:rPr lang="fr-FR" b="1" dirty="0"/>
              <a:t>Franck JOLLET – Quentin GONNOT</a:t>
            </a:r>
            <a:endParaRPr lang="fr-FR" dirty="0"/>
          </a:p>
        </p:txBody>
      </p:sp>
      <p:sp>
        <p:nvSpPr>
          <p:cNvPr id="4" name="Titre 3">
            <a:extLst>
              <a:ext uri="{FF2B5EF4-FFF2-40B4-BE49-F238E27FC236}">
                <a16:creationId xmlns:a16="http://schemas.microsoft.com/office/drawing/2014/main" id="{67057CBA-D666-4553-A2CE-BCB0DC2B6BC1}"/>
              </a:ext>
            </a:extLst>
          </p:cNvPr>
          <p:cNvSpPr>
            <a:spLocks noGrp="1"/>
          </p:cNvSpPr>
          <p:nvPr>
            <p:ph type="title"/>
          </p:nvPr>
        </p:nvSpPr>
        <p:spPr>
          <a:xfrm>
            <a:off x="488158" y="44624"/>
            <a:ext cx="7807646" cy="571677"/>
          </a:xfrm>
        </p:spPr>
        <p:txBody>
          <a:bodyPr/>
          <a:lstStyle/>
          <a:p>
            <a:r>
              <a:rPr lang="fr-FR" sz="2800" dirty="0"/>
              <a:t>Rapport commission Ecole de Tennis et Jeunes</a:t>
            </a:r>
          </a:p>
        </p:txBody>
      </p:sp>
      <p:sp>
        <p:nvSpPr>
          <p:cNvPr id="5" name="Espace réservé du numéro de diapositive 3">
            <a:extLst>
              <a:ext uri="{FF2B5EF4-FFF2-40B4-BE49-F238E27FC236}">
                <a16:creationId xmlns:a16="http://schemas.microsoft.com/office/drawing/2014/main" id="{2BB90186-E908-4C8A-BAA3-9A50B5509375}"/>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6</a:t>
            </a:fld>
            <a:endParaRPr lang="en-US" dirty="0"/>
          </a:p>
        </p:txBody>
      </p:sp>
      <p:graphicFrame>
        <p:nvGraphicFramePr>
          <p:cNvPr id="10" name="Diagramme 9">
            <a:extLst>
              <a:ext uri="{FF2B5EF4-FFF2-40B4-BE49-F238E27FC236}">
                <a16:creationId xmlns:a16="http://schemas.microsoft.com/office/drawing/2014/main" id="{01857890-42B7-44CB-9C50-3CC1EBC35CCC}"/>
              </a:ext>
            </a:extLst>
          </p:cNvPr>
          <p:cNvGraphicFramePr/>
          <p:nvPr>
            <p:extLst>
              <p:ext uri="{D42A27DB-BD31-4B8C-83A1-F6EECF244321}">
                <p14:modId xmlns:p14="http://schemas.microsoft.com/office/powerpoint/2010/main" val="827167244"/>
              </p:ext>
            </p:extLst>
          </p:nvPr>
        </p:nvGraphicFramePr>
        <p:xfrm>
          <a:off x="4860032" y="1196752"/>
          <a:ext cx="417646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a:extLst>
              <a:ext uri="{FF2B5EF4-FFF2-40B4-BE49-F238E27FC236}">
                <a16:creationId xmlns:a16="http://schemas.microsoft.com/office/drawing/2014/main" id="{F36B4444-E48D-4DFA-9BE7-E184D7824F2B}"/>
              </a:ext>
            </a:extLst>
          </p:cNvPr>
          <p:cNvSpPr txBox="1"/>
          <p:nvPr/>
        </p:nvSpPr>
        <p:spPr>
          <a:xfrm>
            <a:off x="549896" y="1023371"/>
            <a:ext cx="8136904" cy="4832092"/>
          </a:xfrm>
          <a:prstGeom prst="rect">
            <a:avLst/>
          </a:prstGeom>
          <a:noFill/>
        </p:spPr>
        <p:txBody>
          <a:bodyPr wrap="square" rtlCol="0">
            <a:spAutoFit/>
          </a:bodyPr>
          <a:lstStyle/>
          <a:p>
            <a:r>
              <a:rPr lang="fr-FR" sz="1100" b="1" dirty="0">
                <a:effectLst/>
                <a:latin typeface="Calibri" panose="020F0502020204030204" pitchFamily="34" charset="0"/>
                <a:ea typeface="Times New Roman" panose="02020603050405020304" pitchFamily="18" charset="0"/>
              </a:rPr>
              <a:t>Bonne ambiance</a:t>
            </a:r>
            <a:r>
              <a:rPr lang="fr-FR" sz="1100" dirty="0">
                <a:effectLst/>
                <a:latin typeface="Calibri" panose="020F0502020204030204" pitchFamily="34" charset="0"/>
                <a:ea typeface="Times New Roman" panose="02020603050405020304" pitchFamily="18" charset="0"/>
              </a:rPr>
              <a:t>, progression, assiduité</a:t>
            </a:r>
            <a:r>
              <a:rPr lang="fr-FR" sz="1100" dirty="0">
                <a:latin typeface="Calibri" panose="020F0502020204030204" pitchFamily="34" charset="0"/>
                <a:ea typeface="Times New Roman" panose="02020603050405020304" pitchFamily="18" charset="0"/>
              </a:rPr>
              <a:t> &amp; dynamisme</a:t>
            </a:r>
            <a:r>
              <a:rPr lang="fr-FR" sz="1100" dirty="0">
                <a:effectLst/>
                <a:latin typeface="Calibri" panose="020F0502020204030204" pitchFamily="34" charset="0"/>
                <a:ea typeface="Times New Roman" panose="02020603050405020304" pitchFamily="18" charset="0"/>
              </a:rPr>
              <a:t>.</a:t>
            </a:r>
            <a:endParaRPr lang="fr-FR" sz="1100" dirty="0">
              <a:effectLst/>
              <a:latin typeface="Calibri" panose="020F0502020204030204" pitchFamily="34" charset="0"/>
              <a:ea typeface="Calibri" panose="020F0502020204030204" pitchFamily="34" charset="0"/>
            </a:endParaRPr>
          </a:p>
          <a:p>
            <a:r>
              <a:rPr lang="fr-FR" sz="1100" dirty="0">
                <a:effectLst/>
                <a:latin typeface="Calibri" panose="020F0502020204030204" pitchFamily="34" charset="0"/>
                <a:ea typeface="Times New Roman" panose="02020603050405020304" pitchFamily="18" charset="0"/>
              </a:rPr>
              <a:t>Augmentation des inscriptions en 2021/2022</a:t>
            </a:r>
            <a:endParaRPr lang="fr-FR" sz="1100" dirty="0">
              <a:effectLst/>
              <a:latin typeface="Calibri" panose="020F0502020204030204" pitchFamily="34" charset="0"/>
              <a:ea typeface="Calibri" panose="020F0502020204030204" pitchFamily="34" charset="0"/>
            </a:endParaRPr>
          </a:p>
          <a:p>
            <a:r>
              <a:rPr lang="fr-FR" sz="1100" dirty="0">
                <a:effectLst/>
                <a:latin typeface="Calibri" panose="020F0502020204030204" pitchFamily="34" charset="0"/>
                <a:ea typeface="Times New Roman" panose="02020603050405020304" pitchFamily="18" charset="0"/>
              </a:rPr>
              <a:t>Même nombre de groupes (16)</a:t>
            </a:r>
            <a:endParaRPr lang="fr-FR" sz="1100" dirty="0">
              <a:effectLst/>
              <a:latin typeface="Calibri" panose="020F0502020204030204" pitchFamily="34" charset="0"/>
              <a:ea typeface="Calibri" panose="020F0502020204030204" pitchFamily="34" charset="0"/>
            </a:endParaRPr>
          </a:p>
          <a:p>
            <a:r>
              <a:rPr lang="fr-FR" sz="1100" dirty="0">
                <a:effectLst/>
                <a:latin typeface="Calibri" panose="020F0502020204030204" pitchFamily="34" charset="0"/>
                <a:ea typeface="Times New Roman" panose="02020603050405020304" pitchFamily="18" charset="0"/>
              </a:rPr>
              <a:t>Différentes formules ( 1H, 1H30, 2*1H et 2*1H30 et 3*1H30) sur 30 semaines</a:t>
            </a:r>
            <a:endParaRPr lang="fr-FR" sz="1100" dirty="0">
              <a:effectLst/>
              <a:latin typeface="Calibri" panose="020F0502020204030204" pitchFamily="34" charset="0"/>
              <a:ea typeface="Calibri" panose="020F0502020204030204" pitchFamily="34" charset="0"/>
            </a:endParaRPr>
          </a:p>
          <a:p>
            <a:r>
              <a:rPr lang="fr-FR" sz="1100" dirty="0">
                <a:effectLst/>
                <a:latin typeface="Calibri" panose="020F0502020204030204" pitchFamily="34" charset="0"/>
                <a:ea typeface="Times New Roman" panose="02020603050405020304" pitchFamily="18" charset="0"/>
              </a:rPr>
              <a:t>Cours Lundi, mardi, mercredi, vendredi et samedi</a:t>
            </a:r>
            <a:endParaRPr lang="fr-FR" sz="1100" dirty="0">
              <a:effectLst/>
              <a:latin typeface="Calibri" panose="020F0502020204030204" pitchFamily="34" charset="0"/>
              <a:ea typeface="Calibri" panose="020F0502020204030204" pitchFamily="34" charset="0"/>
            </a:endParaRPr>
          </a:p>
          <a:p>
            <a:r>
              <a:rPr lang="fr-FR" sz="1100" dirty="0">
                <a:effectLst/>
                <a:latin typeface="Calibri" panose="020F0502020204030204" pitchFamily="34" charset="0"/>
                <a:ea typeface="Times New Roman" panose="02020603050405020304" pitchFamily="18" charset="0"/>
              </a:rPr>
              <a:t>  </a:t>
            </a:r>
            <a:endParaRPr lang="fr-FR" sz="1100" dirty="0">
              <a:effectLst/>
              <a:latin typeface="Calibri" panose="020F0502020204030204" pitchFamily="34" charset="0"/>
              <a:ea typeface="Calibri" panose="020F0502020204030204" pitchFamily="34" charset="0"/>
            </a:endParaRPr>
          </a:p>
          <a:p>
            <a:r>
              <a:rPr lang="fr-FR" sz="1100" b="1" dirty="0">
                <a:effectLst/>
                <a:latin typeface="Calibri" panose="020F0502020204030204" pitchFamily="34" charset="0"/>
                <a:ea typeface="Times New Roman" panose="02020603050405020304" pitchFamily="18" charset="0"/>
              </a:rPr>
              <a:t>Groupe Elite </a:t>
            </a:r>
            <a:r>
              <a:rPr lang="fr-FR" sz="1100" dirty="0">
                <a:effectLst/>
                <a:latin typeface="Calibri" panose="020F0502020204030204" pitchFamily="34" charset="0"/>
                <a:ea typeface="Times New Roman" panose="02020603050405020304" pitchFamily="18" charset="0"/>
              </a:rPr>
              <a:t>le mardi : 2 Cours de 1H  avec Octave et Max  ; Romain et Gaspard en 2020/2021</a:t>
            </a:r>
            <a:endParaRPr lang="fr-FR" sz="1100" dirty="0">
              <a:effectLst/>
              <a:latin typeface="Calibri" panose="020F0502020204030204" pitchFamily="34" charset="0"/>
              <a:ea typeface="Calibri" panose="020F0502020204030204" pitchFamily="34" charset="0"/>
            </a:endParaRPr>
          </a:p>
          <a:p>
            <a:r>
              <a:rPr lang="fr-FR" sz="1100" dirty="0">
                <a:effectLst/>
                <a:latin typeface="Calibri" panose="020F0502020204030204" pitchFamily="34" charset="0"/>
                <a:ea typeface="Times New Roman" panose="02020603050405020304" pitchFamily="18" charset="0"/>
              </a:rPr>
              <a:t>Cette année en 2021/2022 , on repasse à 1 groupe  de 1H  avec Gaspard &amp; Romain (1H)  </a:t>
            </a:r>
            <a:endParaRPr lang="fr-FR" sz="1100" dirty="0">
              <a:effectLst/>
              <a:latin typeface="Calibri" panose="020F0502020204030204" pitchFamily="34" charset="0"/>
              <a:ea typeface="Calibri" panose="020F0502020204030204" pitchFamily="34" charset="0"/>
            </a:endParaRPr>
          </a:p>
          <a:p>
            <a:endParaRPr lang="fr-FR" sz="1100" dirty="0">
              <a:effectLst/>
              <a:latin typeface="Calibri" panose="020F0502020204030204" pitchFamily="34" charset="0"/>
              <a:ea typeface="Times New Roman" panose="02020603050405020304" pitchFamily="18" charset="0"/>
            </a:endParaRPr>
          </a:p>
          <a:p>
            <a:r>
              <a:rPr lang="fr-FR" sz="1100" dirty="0">
                <a:latin typeface="Calibri" panose="020F0502020204030204" pitchFamily="34" charset="0"/>
                <a:ea typeface="Times New Roman" panose="02020603050405020304" pitchFamily="18" charset="0"/>
              </a:rPr>
              <a:t>L</a:t>
            </a:r>
            <a:r>
              <a:rPr lang="fr-FR" sz="1100" dirty="0">
                <a:effectLst/>
                <a:latin typeface="Calibri" panose="020F0502020204030204" pitchFamily="34" charset="0"/>
                <a:ea typeface="Times New Roman" panose="02020603050405020304" pitchFamily="18" charset="0"/>
              </a:rPr>
              <a:t>’école de Tennis est assuré par Franck secondé par Quentin. Formation IF (initiateur fédéral) validée.</a:t>
            </a:r>
          </a:p>
          <a:p>
            <a:r>
              <a:rPr lang="fr-FR" sz="1100" dirty="0">
                <a:effectLst/>
                <a:latin typeface="Calibri" panose="020F0502020204030204" pitchFamily="34" charset="0"/>
                <a:ea typeface="Times New Roman" panose="02020603050405020304" pitchFamily="18" charset="0"/>
              </a:rPr>
              <a:t> </a:t>
            </a:r>
            <a:endParaRPr lang="fr-FR" sz="1100" dirty="0">
              <a:effectLst/>
              <a:latin typeface="Calibri" panose="020F0502020204030204" pitchFamily="34" charset="0"/>
              <a:ea typeface="Calibri" panose="020F0502020204030204" pitchFamily="34" charset="0"/>
            </a:endParaRPr>
          </a:p>
          <a:p>
            <a:r>
              <a:rPr lang="fr-FR" sz="1100" b="1" dirty="0">
                <a:effectLst/>
                <a:latin typeface="Calibri" panose="020F0502020204030204" pitchFamily="34" charset="0"/>
                <a:ea typeface="Times New Roman" panose="02020603050405020304" pitchFamily="18" charset="0"/>
              </a:rPr>
              <a:t>Animation</a:t>
            </a:r>
            <a:r>
              <a:rPr lang="fr-FR" sz="1100" dirty="0">
                <a:effectLst/>
                <a:latin typeface="Calibri" panose="020F0502020204030204" pitchFamily="34" charset="0"/>
                <a:ea typeface="Times New Roman" panose="02020603050405020304" pitchFamily="18" charset="0"/>
              </a:rPr>
              <a:t>: 2020/2021</a:t>
            </a:r>
            <a:endParaRPr lang="fr-FR" sz="1100" dirty="0">
              <a:effectLst/>
              <a:latin typeface="Calibri" panose="020F0502020204030204" pitchFamily="34" charset="0"/>
              <a:ea typeface="Calibri" panose="020F0502020204030204" pitchFamily="34" charset="0"/>
            </a:endParaRPr>
          </a:p>
          <a:p>
            <a:r>
              <a:rPr lang="fr-FR" sz="1100" dirty="0">
                <a:effectLst/>
                <a:latin typeface="Calibri" panose="020F0502020204030204" pitchFamily="34" charset="0"/>
                <a:ea typeface="Times New Roman" panose="02020603050405020304" pitchFamily="18" charset="0"/>
              </a:rPr>
              <a:t>Pas de fête de Noël collective mais par groupe.</a:t>
            </a:r>
            <a:endParaRPr lang="fr-FR" sz="1100" dirty="0">
              <a:effectLst/>
              <a:latin typeface="Calibri" panose="020F0502020204030204" pitchFamily="34" charset="0"/>
              <a:ea typeface="Calibri" panose="020F0502020204030204" pitchFamily="34" charset="0"/>
            </a:endParaRPr>
          </a:p>
          <a:p>
            <a:r>
              <a:rPr lang="fr-FR" sz="1100" dirty="0">
                <a:effectLst/>
                <a:latin typeface="Calibri" panose="020F0502020204030204" pitchFamily="34" charset="0"/>
                <a:ea typeface="Times New Roman" panose="02020603050405020304" pitchFamily="18" charset="0"/>
              </a:rPr>
              <a:t>Fête de fin d’année très bien passée. Tout le monde était content et avait plaisir de retrouver une fête au tennis.</a:t>
            </a:r>
            <a:endParaRPr lang="fr-FR" sz="1100" dirty="0">
              <a:effectLst/>
              <a:latin typeface="Calibri" panose="020F0502020204030204" pitchFamily="34" charset="0"/>
              <a:ea typeface="Calibri" panose="020F0502020204030204" pitchFamily="34" charset="0"/>
            </a:endParaRPr>
          </a:p>
          <a:p>
            <a:r>
              <a:rPr lang="fr-FR" sz="1100" dirty="0">
                <a:effectLst/>
                <a:latin typeface="Calibri" panose="020F0502020204030204" pitchFamily="34" charset="0"/>
                <a:ea typeface="Times New Roman" panose="02020603050405020304" pitchFamily="18" charset="0"/>
              </a:rPr>
              <a:t> </a:t>
            </a:r>
            <a:endParaRPr lang="fr-FR" sz="1100" dirty="0">
              <a:effectLst/>
              <a:latin typeface="Calibri" panose="020F0502020204030204" pitchFamily="34" charset="0"/>
              <a:ea typeface="Calibri" panose="020F0502020204030204" pitchFamily="34" charset="0"/>
            </a:endParaRPr>
          </a:p>
          <a:p>
            <a:r>
              <a:rPr lang="fr-FR" sz="1100" b="1" dirty="0">
                <a:effectLst/>
                <a:latin typeface="Calibri" panose="020F0502020204030204" pitchFamily="34" charset="0"/>
                <a:ea typeface="Times New Roman" panose="02020603050405020304" pitchFamily="18" charset="0"/>
              </a:rPr>
              <a:t>Durant l’année</a:t>
            </a:r>
            <a:r>
              <a:rPr lang="fr-FR" sz="1100" dirty="0">
                <a:effectLst/>
                <a:latin typeface="Calibri" panose="020F0502020204030204" pitchFamily="34" charset="0"/>
                <a:ea typeface="Times New Roman" panose="02020603050405020304" pitchFamily="18" charset="0"/>
              </a:rPr>
              <a:t>:</a:t>
            </a:r>
            <a:endParaRPr lang="fr-FR" sz="1100" dirty="0">
              <a:effectLst/>
              <a:latin typeface="Calibri" panose="020F0502020204030204" pitchFamily="34" charset="0"/>
              <a:ea typeface="Calibri" panose="020F0502020204030204" pitchFamily="34" charset="0"/>
            </a:endParaRPr>
          </a:p>
          <a:p>
            <a:r>
              <a:rPr lang="fr-FR" sz="1100" dirty="0">
                <a:effectLst/>
                <a:latin typeface="Calibri" panose="020F0502020204030204" pitchFamily="34" charset="0"/>
                <a:ea typeface="Times New Roman" panose="02020603050405020304" pitchFamily="18" charset="0"/>
              </a:rPr>
              <a:t>3 passages de niveaux</a:t>
            </a:r>
            <a:endParaRPr lang="fr-FR" sz="1100" dirty="0">
              <a:effectLst/>
              <a:latin typeface="Calibri" panose="020F0502020204030204" pitchFamily="34" charset="0"/>
              <a:ea typeface="Calibri" panose="020F0502020204030204" pitchFamily="34" charset="0"/>
            </a:endParaRPr>
          </a:p>
          <a:p>
            <a:r>
              <a:rPr lang="fr-FR" sz="1100" dirty="0">
                <a:effectLst/>
                <a:latin typeface="Calibri" panose="020F0502020204030204" pitchFamily="34" charset="0"/>
                <a:ea typeface="Times New Roman" panose="02020603050405020304" pitchFamily="18" charset="0"/>
              </a:rPr>
              <a:t>Matchs le dernier jour avant chaque vacance</a:t>
            </a:r>
          </a:p>
          <a:p>
            <a:endParaRPr lang="fr-FR" sz="1100" dirty="0">
              <a:latin typeface="Calibri" panose="020F0502020204030204" pitchFamily="34" charset="0"/>
              <a:ea typeface="Calibri" panose="020F0502020204030204" pitchFamily="34" charset="0"/>
            </a:endParaRPr>
          </a:p>
          <a:p>
            <a:r>
              <a:rPr lang="fr-FR" sz="1100" b="1" dirty="0">
                <a:effectLst/>
                <a:latin typeface="Calibri" panose="020F0502020204030204" pitchFamily="34" charset="0"/>
                <a:ea typeface="Calibri" panose="020F0502020204030204" pitchFamily="34" charset="0"/>
              </a:rPr>
              <a:t>Année COVID :</a:t>
            </a:r>
          </a:p>
          <a:p>
            <a:r>
              <a:rPr lang="fr-FR" sz="1100" dirty="0">
                <a:latin typeface="Calibri" panose="020F0502020204030204" pitchFamily="34" charset="0"/>
                <a:ea typeface="Calibri" panose="020F0502020204030204" pitchFamily="34" charset="0"/>
              </a:rPr>
              <a:t>Tous les cours ont été assurés malgré les restrictions gouvernementales. Cours donnés le dimanche matin &amp; samedi jusqu’à 14h.</a:t>
            </a:r>
            <a:endParaRPr lang="fr-FR" sz="1100" dirty="0">
              <a:effectLst/>
              <a:latin typeface="Calibri" panose="020F0502020204030204" pitchFamily="34" charset="0"/>
              <a:ea typeface="Calibri" panose="020F0502020204030204" pitchFamily="34" charset="0"/>
            </a:endParaRPr>
          </a:p>
          <a:p>
            <a:r>
              <a:rPr lang="fr-FR" sz="1100" dirty="0">
                <a:effectLst/>
                <a:latin typeface="Calibri" panose="020F0502020204030204" pitchFamily="34" charset="0"/>
                <a:ea typeface="Times New Roman" panose="02020603050405020304" pitchFamily="18" charset="0"/>
              </a:rPr>
              <a:t> </a:t>
            </a:r>
            <a:endParaRPr lang="fr-FR" sz="1100" dirty="0">
              <a:effectLst/>
              <a:latin typeface="Calibri" panose="020F0502020204030204" pitchFamily="34" charset="0"/>
              <a:ea typeface="Calibri" panose="020F0502020204030204" pitchFamily="34" charset="0"/>
            </a:endParaRPr>
          </a:p>
          <a:p>
            <a:r>
              <a:rPr lang="fr-FR" sz="1100" b="1" dirty="0">
                <a:effectLst/>
                <a:latin typeface="Calibri" panose="020F0502020204030204" pitchFamily="34" charset="0"/>
                <a:ea typeface="Times New Roman" panose="02020603050405020304" pitchFamily="18" charset="0"/>
              </a:rPr>
              <a:t>Résultats</a:t>
            </a:r>
            <a:r>
              <a:rPr lang="fr-FR" sz="1100" dirty="0">
                <a:effectLst/>
                <a:latin typeface="Calibri" panose="020F0502020204030204" pitchFamily="34" charset="0"/>
                <a:ea typeface="Times New Roman" panose="02020603050405020304" pitchFamily="18" charset="0"/>
              </a:rPr>
              <a:t>: championnat par équipes  du Rhône </a:t>
            </a:r>
            <a:endParaRPr lang="fr-FR" sz="1100" dirty="0">
              <a:effectLst/>
              <a:latin typeface="Calibri" panose="020F0502020204030204" pitchFamily="34" charset="0"/>
              <a:ea typeface="Calibri" panose="020F0502020204030204" pitchFamily="34" charset="0"/>
            </a:endParaRPr>
          </a:p>
          <a:p>
            <a:r>
              <a:rPr lang="fr-FR" sz="1100" dirty="0">
                <a:effectLst/>
                <a:latin typeface="Calibri" panose="020F0502020204030204" pitchFamily="34" charset="0"/>
                <a:ea typeface="Times New Roman" panose="02020603050405020304" pitchFamily="18" charset="0"/>
              </a:rPr>
              <a:t>15/18 ANS : 3 équipes engagées sur 2021/2022 (2 équipes garçons &amp; 1 équipe filles).</a:t>
            </a:r>
          </a:p>
          <a:p>
            <a:endParaRPr lang="fr-FR" sz="1100" dirty="0">
              <a:effectLst/>
              <a:latin typeface="Calibri" panose="020F0502020204030204" pitchFamily="34" charset="0"/>
              <a:ea typeface="Calibri" panose="020F0502020204030204" pitchFamily="34" charset="0"/>
            </a:endParaRPr>
          </a:p>
          <a:p>
            <a:r>
              <a:rPr lang="fr-FR" sz="1100" dirty="0">
                <a:effectLst/>
                <a:latin typeface="Calibri" panose="020F0502020204030204" pitchFamily="34" charset="0"/>
                <a:ea typeface="Times New Roman" panose="02020603050405020304" pitchFamily="18" charset="0"/>
              </a:rPr>
              <a:t>13/14 ANS : Aucune équipe engagée sur 2020/2021 à cause des restrictions gouvernementales. A voir sur 2021/2022.</a:t>
            </a:r>
          </a:p>
          <a:p>
            <a:endParaRPr lang="fr-FR" sz="1100" dirty="0">
              <a:effectLst/>
              <a:latin typeface="Calibri" panose="020F0502020204030204" pitchFamily="34" charset="0"/>
              <a:ea typeface="Times New Roman" panose="02020603050405020304" pitchFamily="18" charset="0"/>
            </a:endParaRPr>
          </a:p>
          <a:p>
            <a:r>
              <a:rPr lang="fr-FR" sz="1100" dirty="0">
                <a:effectLst/>
                <a:latin typeface="Calibri" panose="020F0502020204030204" pitchFamily="34" charset="0"/>
                <a:ea typeface="Times New Roman" panose="02020603050405020304" pitchFamily="18" charset="0"/>
              </a:rPr>
              <a:t>17/18 ANS : </a:t>
            </a:r>
            <a:r>
              <a:rPr lang="fr-FR" sz="1200" dirty="0">
                <a:effectLst/>
                <a:latin typeface="Calibri" panose="020F0502020204030204" pitchFamily="34" charset="0"/>
                <a:ea typeface="Times New Roman" panose="02020603050405020304" pitchFamily="18" charset="0"/>
              </a:rPr>
              <a:t>Aucune équipe engagée sur 2020/2021 à cause des restrictions gouvernementales</a:t>
            </a:r>
            <a:endParaRPr lang="fr-FR"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5133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9457420-EF98-4F2B-B4FC-07EF091584DD}"/>
              </a:ext>
            </a:extLst>
          </p:cNvPr>
          <p:cNvSpPr>
            <a:spLocks noGrp="1"/>
          </p:cNvSpPr>
          <p:nvPr>
            <p:ph type="body" sz="quarter" idx="15"/>
          </p:nvPr>
        </p:nvSpPr>
        <p:spPr/>
        <p:txBody>
          <a:bodyPr/>
          <a:lstStyle/>
          <a:p>
            <a:r>
              <a:rPr lang="fr-FR" b="1" dirty="0"/>
              <a:t>Franck JOLLET – Quentin GONNOT</a:t>
            </a:r>
            <a:endParaRPr lang="fr-FR" dirty="0"/>
          </a:p>
        </p:txBody>
      </p:sp>
      <p:sp>
        <p:nvSpPr>
          <p:cNvPr id="4" name="Titre 3">
            <a:extLst>
              <a:ext uri="{FF2B5EF4-FFF2-40B4-BE49-F238E27FC236}">
                <a16:creationId xmlns:a16="http://schemas.microsoft.com/office/drawing/2014/main" id="{67057CBA-D666-4553-A2CE-BCB0DC2B6BC1}"/>
              </a:ext>
            </a:extLst>
          </p:cNvPr>
          <p:cNvSpPr>
            <a:spLocks noGrp="1"/>
          </p:cNvSpPr>
          <p:nvPr>
            <p:ph type="title"/>
          </p:nvPr>
        </p:nvSpPr>
        <p:spPr>
          <a:xfrm>
            <a:off x="488158" y="44624"/>
            <a:ext cx="7807646" cy="571677"/>
          </a:xfrm>
        </p:spPr>
        <p:txBody>
          <a:bodyPr/>
          <a:lstStyle/>
          <a:p>
            <a:r>
              <a:rPr lang="fr-FR" sz="2800" dirty="0"/>
              <a:t>Journées découvertes</a:t>
            </a:r>
          </a:p>
        </p:txBody>
      </p:sp>
      <p:sp>
        <p:nvSpPr>
          <p:cNvPr id="5" name="Espace réservé du numéro de diapositive 3">
            <a:extLst>
              <a:ext uri="{FF2B5EF4-FFF2-40B4-BE49-F238E27FC236}">
                <a16:creationId xmlns:a16="http://schemas.microsoft.com/office/drawing/2014/main" id="{2BB90186-E908-4C8A-BAA3-9A50B5509375}"/>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7</a:t>
            </a:fld>
            <a:endParaRPr lang="en-US" dirty="0"/>
          </a:p>
        </p:txBody>
      </p:sp>
      <p:graphicFrame>
        <p:nvGraphicFramePr>
          <p:cNvPr id="10" name="Diagramme 9">
            <a:extLst>
              <a:ext uri="{FF2B5EF4-FFF2-40B4-BE49-F238E27FC236}">
                <a16:creationId xmlns:a16="http://schemas.microsoft.com/office/drawing/2014/main" id="{01857890-42B7-44CB-9C50-3CC1EBC35CCC}"/>
              </a:ext>
            </a:extLst>
          </p:cNvPr>
          <p:cNvGraphicFramePr/>
          <p:nvPr/>
        </p:nvGraphicFramePr>
        <p:xfrm>
          <a:off x="4860032" y="1196752"/>
          <a:ext cx="417646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 5" descr="Une image contenant sport, extérieur, ciel, sport athlétique&#10;&#10;Description générée automatiquement">
            <a:extLst>
              <a:ext uri="{FF2B5EF4-FFF2-40B4-BE49-F238E27FC236}">
                <a16:creationId xmlns:a16="http://schemas.microsoft.com/office/drawing/2014/main" id="{C77AA4FC-8535-4F6A-B528-FC50410E58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7984" y="2564904"/>
            <a:ext cx="4547997" cy="3410998"/>
          </a:xfrm>
          <a:prstGeom prst="rect">
            <a:avLst/>
          </a:prstGeom>
        </p:spPr>
      </p:pic>
      <p:grpSp>
        <p:nvGrpSpPr>
          <p:cNvPr id="9" name="Groupe 8">
            <a:extLst>
              <a:ext uri="{FF2B5EF4-FFF2-40B4-BE49-F238E27FC236}">
                <a16:creationId xmlns:a16="http://schemas.microsoft.com/office/drawing/2014/main" id="{90D6CB86-4C3F-4C28-9F92-31E493D7CD11}"/>
              </a:ext>
            </a:extLst>
          </p:cNvPr>
          <p:cNvGrpSpPr/>
          <p:nvPr/>
        </p:nvGrpSpPr>
        <p:grpSpPr>
          <a:xfrm>
            <a:off x="179512" y="1412776"/>
            <a:ext cx="5112568" cy="831101"/>
            <a:chOff x="0" y="465044"/>
            <a:chExt cx="4752528" cy="831101"/>
          </a:xfrm>
        </p:grpSpPr>
        <p:sp>
          <p:nvSpPr>
            <p:cNvPr id="11" name="Rectangle : coins arrondis 10">
              <a:extLst>
                <a:ext uri="{FF2B5EF4-FFF2-40B4-BE49-F238E27FC236}">
                  <a16:creationId xmlns:a16="http://schemas.microsoft.com/office/drawing/2014/main" id="{25BDF9B9-8238-4793-97DC-60BD21A4F887}"/>
                </a:ext>
              </a:extLst>
            </p:cNvPr>
            <p:cNvSpPr/>
            <p:nvPr/>
          </p:nvSpPr>
          <p:spPr>
            <a:xfrm>
              <a:off x="0" y="465044"/>
              <a:ext cx="4752528" cy="831101"/>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Rectangle : coins arrondis 4">
              <a:extLst>
                <a:ext uri="{FF2B5EF4-FFF2-40B4-BE49-F238E27FC236}">
                  <a16:creationId xmlns:a16="http://schemas.microsoft.com/office/drawing/2014/main" id="{5B8D8886-40B7-4053-84AC-05EC994CB453}"/>
                </a:ext>
              </a:extLst>
            </p:cNvPr>
            <p:cNvSpPr txBox="1"/>
            <p:nvPr/>
          </p:nvSpPr>
          <p:spPr>
            <a:xfrm>
              <a:off x="40571" y="505615"/>
              <a:ext cx="4671386" cy="749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bg1"/>
                  </a:solidFill>
                  <a:latin typeface="+mj-lt"/>
                  <a:ea typeface="+mj-ea"/>
                  <a:cs typeface="+mj-cs"/>
                </a:rPr>
                <a:t>2 </a:t>
              </a:r>
              <a:r>
                <a:rPr lang="fr-FR" sz="3400" kern="1200" dirty="0">
                  <a:solidFill>
                    <a:schemeClr val="bg1"/>
                  </a:solidFill>
                  <a:latin typeface="+mj-lt"/>
                  <a:ea typeface="+mj-ea"/>
                  <a:cs typeface="+mj-cs"/>
                </a:rPr>
                <a:t>journées</a:t>
              </a:r>
              <a:r>
                <a:rPr lang="en-US" sz="3400" kern="1200" dirty="0">
                  <a:solidFill>
                    <a:schemeClr val="bg1"/>
                  </a:solidFill>
                  <a:latin typeface="+mj-lt"/>
                  <a:ea typeface="+mj-ea"/>
                  <a:cs typeface="+mj-cs"/>
                </a:rPr>
                <a:t> </a:t>
              </a:r>
              <a:r>
                <a:rPr lang="fr-FR" sz="3400" kern="1200" dirty="0">
                  <a:solidFill>
                    <a:schemeClr val="bg1"/>
                  </a:solidFill>
                  <a:latin typeface="+mj-lt"/>
                  <a:ea typeface="+mj-ea"/>
                  <a:cs typeface="+mj-cs"/>
                </a:rPr>
                <a:t>découvertes</a:t>
              </a:r>
              <a:endParaRPr lang="fr-FR" sz="3400" kern="1200" dirty="0">
                <a:solidFill>
                  <a:schemeClr val="bg1"/>
                </a:solidFill>
              </a:endParaRPr>
            </a:p>
          </p:txBody>
        </p:sp>
      </p:grpSp>
      <p:sp>
        <p:nvSpPr>
          <p:cNvPr id="13" name="ZoneTexte 12">
            <a:extLst>
              <a:ext uri="{FF2B5EF4-FFF2-40B4-BE49-F238E27FC236}">
                <a16:creationId xmlns:a16="http://schemas.microsoft.com/office/drawing/2014/main" id="{83FF1299-DE73-4619-9061-48A8F677A4DD}"/>
              </a:ext>
            </a:extLst>
          </p:cNvPr>
          <p:cNvSpPr txBox="1"/>
          <p:nvPr/>
        </p:nvSpPr>
        <p:spPr>
          <a:xfrm>
            <a:off x="251520" y="2420888"/>
            <a:ext cx="4392488" cy="2308324"/>
          </a:xfrm>
          <a:prstGeom prst="rect">
            <a:avLst/>
          </a:prstGeom>
          <a:noFill/>
        </p:spPr>
        <p:txBody>
          <a:bodyPr wrap="square" rtlCol="0">
            <a:spAutoFit/>
          </a:bodyPr>
          <a:lstStyle/>
          <a:p>
            <a:r>
              <a:rPr lang="fr-FR" b="1" dirty="0">
                <a:latin typeface="Calibri" panose="020F0502020204030204" pitchFamily="34" charset="0"/>
                <a:ea typeface="Calibri" panose="020F0502020204030204" pitchFamily="34" charset="0"/>
              </a:rPr>
              <a:t>Journée découverte en Juin </a:t>
            </a:r>
            <a:r>
              <a:rPr lang="fr-FR" dirty="0">
                <a:latin typeface="Calibri" panose="020F0502020204030204" pitchFamily="34" charset="0"/>
                <a:ea typeface="Calibri" panose="020F0502020204030204" pitchFamily="34" charset="0"/>
              </a:rPr>
              <a:t>: </a:t>
            </a:r>
          </a:p>
          <a:p>
            <a:r>
              <a:rPr lang="fr-FR" dirty="0">
                <a:latin typeface="Calibri" panose="020F0502020204030204" pitchFamily="34" charset="0"/>
                <a:ea typeface="Calibri" panose="020F0502020204030204" pitchFamily="34" charset="0"/>
              </a:rPr>
              <a:t>12 Enfants environ et quelques uns se sont inscrits à l’école du tennis.</a:t>
            </a:r>
          </a:p>
          <a:p>
            <a:endParaRPr lang="fr-FR" dirty="0">
              <a:latin typeface="Calibri" panose="020F0502020204030204" pitchFamily="34" charset="0"/>
              <a:ea typeface="Calibri" panose="020F0502020204030204" pitchFamily="34" charset="0"/>
            </a:endParaRPr>
          </a:p>
          <a:p>
            <a:r>
              <a:rPr lang="fr-FR" b="1" dirty="0">
                <a:effectLst/>
                <a:latin typeface="Calibri" panose="020F0502020204030204" pitchFamily="34" charset="0"/>
                <a:ea typeface="Calibri" panose="020F0502020204030204" pitchFamily="34" charset="0"/>
              </a:rPr>
              <a:t>Journée découverte en Septembre </a:t>
            </a:r>
            <a:r>
              <a:rPr lang="fr-FR" dirty="0">
                <a:effectLst/>
                <a:latin typeface="Calibri" panose="020F0502020204030204" pitchFamily="34" charset="0"/>
                <a:ea typeface="Calibri" panose="020F0502020204030204" pitchFamily="34" charset="0"/>
              </a:rPr>
              <a:t>:</a:t>
            </a:r>
          </a:p>
          <a:p>
            <a:r>
              <a:rPr lang="fr-FR" dirty="0">
                <a:effectLst/>
                <a:latin typeface="Calibri" panose="020F0502020204030204" pitchFamily="34" charset="0"/>
                <a:ea typeface="Calibri" panose="020F0502020204030204" pitchFamily="34" charset="0"/>
              </a:rPr>
              <a:t>Un peu moins d’enfants.</a:t>
            </a:r>
          </a:p>
          <a:p>
            <a:endParaRPr lang="fr-FR" dirty="0">
              <a:latin typeface="Calibri" panose="020F0502020204030204" pitchFamily="34" charset="0"/>
              <a:ea typeface="Calibri" panose="020F0502020204030204" pitchFamily="34" charset="0"/>
            </a:endParaRPr>
          </a:p>
          <a:p>
            <a:r>
              <a:rPr lang="fr-FR" b="1" dirty="0">
                <a:effectLst/>
                <a:latin typeface="Calibri" panose="020F0502020204030204" pitchFamily="34" charset="0"/>
                <a:ea typeface="Calibri" panose="020F0502020204030204" pitchFamily="34" charset="0"/>
              </a:rPr>
              <a:t>Journées animées par Franck &amp; Quentin.</a:t>
            </a:r>
          </a:p>
        </p:txBody>
      </p:sp>
    </p:spTree>
    <p:extLst>
      <p:ext uri="{BB962C8B-B14F-4D97-AF65-F5344CB8AC3E}">
        <p14:creationId xmlns:p14="http://schemas.microsoft.com/office/powerpoint/2010/main" val="166729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102B328-F22C-4F95-9828-02E99BE622D7}"/>
              </a:ext>
            </a:extLst>
          </p:cNvPr>
          <p:cNvSpPr>
            <a:spLocks noGrp="1"/>
          </p:cNvSpPr>
          <p:nvPr>
            <p:ph type="body" sz="quarter" idx="15"/>
          </p:nvPr>
        </p:nvSpPr>
        <p:spPr/>
        <p:txBody>
          <a:bodyPr/>
          <a:lstStyle/>
          <a:p>
            <a:r>
              <a:rPr lang="fr-FR" b="1" dirty="0"/>
              <a:t>Martine </a:t>
            </a:r>
            <a:r>
              <a:rPr lang="fr-FR" b="1" dirty="0" err="1"/>
              <a:t>Viallat</a:t>
            </a:r>
            <a:endParaRPr lang="fr-FR" b="1" dirty="0"/>
          </a:p>
        </p:txBody>
      </p:sp>
      <p:sp>
        <p:nvSpPr>
          <p:cNvPr id="4" name="Titre 3">
            <a:extLst>
              <a:ext uri="{FF2B5EF4-FFF2-40B4-BE49-F238E27FC236}">
                <a16:creationId xmlns:a16="http://schemas.microsoft.com/office/drawing/2014/main" id="{31C61E1E-879F-43C7-92A4-4463C6DD5548}"/>
              </a:ext>
            </a:extLst>
          </p:cNvPr>
          <p:cNvSpPr>
            <a:spLocks noGrp="1"/>
          </p:cNvSpPr>
          <p:nvPr>
            <p:ph type="title"/>
          </p:nvPr>
        </p:nvSpPr>
        <p:spPr>
          <a:xfrm>
            <a:off x="488158" y="44624"/>
            <a:ext cx="7807646" cy="571677"/>
          </a:xfrm>
        </p:spPr>
        <p:txBody>
          <a:bodyPr/>
          <a:lstStyle/>
          <a:p>
            <a:r>
              <a:rPr lang="fr-FR" sz="2800" dirty="0"/>
              <a:t>Tennis</a:t>
            </a:r>
            <a:r>
              <a:rPr lang="fr-FR" dirty="0">
                <a:solidFill>
                  <a:srgbClr val="FF9900"/>
                </a:solidFill>
                <a:latin typeface="Comic Sans MS" pitchFamily="66"/>
              </a:rPr>
              <a:t> </a:t>
            </a:r>
            <a:r>
              <a:rPr lang="fr-FR" sz="2800" dirty="0"/>
              <a:t>à l'école</a:t>
            </a:r>
          </a:p>
        </p:txBody>
      </p:sp>
      <p:pic>
        <p:nvPicPr>
          <p:cNvPr id="5" name="Espace réservé pour une image  3">
            <a:extLst>
              <a:ext uri="{FF2B5EF4-FFF2-40B4-BE49-F238E27FC236}">
                <a16:creationId xmlns:a16="http://schemas.microsoft.com/office/drawing/2014/main" id="{C48B0AB8-7793-4544-82E1-998FB846CEFE}"/>
              </a:ext>
            </a:extLst>
          </p:cNvPr>
          <p:cNvPicPr>
            <a:picLocks noChangeAspect="1"/>
          </p:cNvPicPr>
          <p:nvPr/>
        </p:nvPicPr>
        <p:blipFill>
          <a:blip r:embed="rId2">
            <a:lum/>
            <a:alphaModFix/>
          </a:blip>
          <a:srcRect/>
          <a:stretch>
            <a:fillRect/>
          </a:stretch>
        </p:blipFill>
        <p:spPr>
          <a:xfrm rot="259800">
            <a:off x="5186484" y="1021581"/>
            <a:ext cx="3718112" cy="2091453"/>
          </a:xfrm>
          <a:prstGeom prst="rect">
            <a:avLst/>
          </a:prstGeom>
        </p:spPr>
      </p:pic>
      <p:sp>
        <p:nvSpPr>
          <p:cNvPr id="6" name="Espace réservé du texte 4">
            <a:extLst>
              <a:ext uri="{FF2B5EF4-FFF2-40B4-BE49-F238E27FC236}">
                <a16:creationId xmlns:a16="http://schemas.microsoft.com/office/drawing/2014/main" id="{2FA38556-F5C3-4692-8D64-CEB81C49473A}"/>
              </a:ext>
            </a:extLst>
          </p:cNvPr>
          <p:cNvSpPr txBox="1">
            <a:spLocks/>
          </p:cNvSpPr>
          <p:nvPr/>
        </p:nvSpPr>
        <p:spPr>
          <a:xfrm>
            <a:off x="4919199" y="3098035"/>
            <a:ext cx="4015273" cy="948978"/>
          </a:xfrm>
          <a:prstGeom prst="rect">
            <a:avLst/>
          </a:prstGeom>
        </p:spPr>
        <p:txBody>
          <a:bodyPr vert="horz" lIns="91440" tIns="45720" rIns="91440" bIns="45720" rtlCol="0">
            <a:spAutoFit/>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Arial" pitchFamily="2"/>
              </a:defRPr>
            </a:defPPr>
            <a:lvl1pPr marL="432000" marR="0" lvl="0" indent="-324000" algn="l" defTabSz="914400" rtl="0" eaLnBrk="1" latinLnBrk="0" hangingPunct="1">
              <a:spcBef>
                <a:spcPts val="0"/>
              </a:spcBef>
              <a:spcAft>
                <a:spcPts val="1414"/>
              </a:spcAft>
              <a:buSzPct val="45000"/>
              <a:buFont typeface="StarSymbol"/>
              <a:buChar char="●"/>
              <a:defRPr lang="fr-FR" sz="3200" b="0" i="0" u="none" strike="noStrike" kern="1200">
                <a:ln>
                  <a:noFill/>
                </a:ln>
                <a:solidFill>
                  <a:schemeClr val="tx1"/>
                </a:solidFill>
                <a:latin typeface="Arial" pitchFamily="18"/>
                <a:ea typeface="Microsoft YaHei" pitchFamily="2"/>
                <a:cs typeface="Arial" pitchFamily="2"/>
              </a:defRPr>
            </a:lvl1pPr>
            <a:lvl2pPr marL="864000" marR="0" lvl="1" indent="-324000" algn="l" defTabSz="914400" rtl="0" eaLnBrk="1" latinLnBrk="0" hangingPunct="1">
              <a:spcBef>
                <a:spcPts val="0"/>
              </a:spcBef>
              <a:spcAft>
                <a:spcPts val="1134"/>
              </a:spcAft>
              <a:buSzPct val="75000"/>
              <a:buFont typeface="StarSymbol"/>
              <a:buChar char="–"/>
              <a:defRPr lang="fr-FR" sz="2800" b="0" i="0" u="none" strike="noStrike" kern="1200">
                <a:ln>
                  <a:noFill/>
                </a:ln>
                <a:solidFill>
                  <a:schemeClr val="tx1"/>
                </a:solidFill>
                <a:latin typeface="Arial" pitchFamily="18"/>
                <a:ea typeface="Microsoft YaHei" pitchFamily="2"/>
                <a:cs typeface="Arial" pitchFamily="2"/>
              </a:defRPr>
            </a:lvl2pPr>
            <a:lvl3pPr marL="1295999" marR="0" lvl="2" indent="-288000" algn="l" defTabSz="914400" rtl="0" eaLnBrk="1" latinLnBrk="0" hangingPunct="1">
              <a:spcBef>
                <a:spcPts val="0"/>
              </a:spcBef>
              <a:spcAft>
                <a:spcPts val="850"/>
              </a:spcAft>
              <a:buSzPct val="45000"/>
              <a:buFont typeface="StarSymbol"/>
              <a:buChar char="●"/>
              <a:defRPr lang="fr-FR" sz="2400" b="0" i="0" u="none" strike="noStrike" kern="1200">
                <a:ln>
                  <a:noFill/>
                </a:ln>
                <a:solidFill>
                  <a:schemeClr val="tx1"/>
                </a:solidFill>
                <a:latin typeface="Arial" pitchFamily="18"/>
                <a:ea typeface="Microsoft YaHei" pitchFamily="2"/>
                <a:cs typeface="Arial" pitchFamily="2"/>
              </a:defRPr>
            </a:lvl3pPr>
            <a:lvl4pPr marL="1728000" marR="0" lvl="3" indent="-216000" algn="l" defTabSz="914400" rtl="0" eaLnBrk="1" latinLnBrk="0" hangingPunct="1">
              <a:spcBef>
                <a:spcPts val="0"/>
              </a:spcBef>
              <a:spcAft>
                <a:spcPts val="567"/>
              </a:spcAft>
              <a:buSzPct val="75000"/>
              <a:buFont typeface="StarSymbol"/>
              <a:buChar char="–"/>
              <a:defRPr lang="fr-FR" sz="2000" b="0" i="0" u="none" strike="noStrike" kern="1200">
                <a:ln>
                  <a:noFill/>
                </a:ln>
                <a:solidFill>
                  <a:schemeClr val="tx1"/>
                </a:solidFill>
                <a:latin typeface="Arial" pitchFamily="18"/>
                <a:ea typeface="Microsoft YaHei" pitchFamily="2"/>
                <a:cs typeface="Arial" pitchFamily="2"/>
              </a:defRPr>
            </a:lvl4pPr>
            <a:lvl5pPr marL="2160000" marR="0" lvl="4" indent="-216000" algn="l" defTabSz="914400" rtl="0" eaLnBrk="1" latinLnBrk="0" hangingPunct="1">
              <a:spcBef>
                <a:spcPts val="0"/>
              </a:spcBef>
              <a:spcAft>
                <a:spcPts val="283"/>
              </a:spcAft>
              <a:buSzPct val="45000"/>
              <a:buFont typeface="StarSymbol"/>
              <a:buChar char="●"/>
              <a:defRPr lang="fr-FR" sz="2000" b="0" i="0" u="none" strike="noStrike" kern="1200">
                <a:ln>
                  <a:noFill/>
                </a:ln>
                <a:solidFill>
                  <a:schemeClr val="tx1"/>
                </a:solidFill>
                <a:latin typeface="Arial" pitchFamily="18"/>
                <a:ea typeface="Microsoft YaHei" pitchFamily="2"/>
                <a:cs typeface="Arial" pitchFamily="2"/>
              </a:defRPr>
            </a:lvl5pPr>
            <a:lvl6pPr marL="2592000" marR="0" lvl="5" indent="-216000" algn="l" defTabSz="914400" rtl="0" eaLnBrk="1" latinLnBrk="0" hangingPunct="1">
              <a:spcBef>
                <a:spcPts val="0"/>
              </a:spcBef>
              <a:spcAft>
                <a:spcPts val="283"/>
              </a:spcAft>
              <a:buSzPct val="45000"/>
              <a:buFont typeface="StarSymbol"/>
              <a:buChar char="●"/>
              <a:defRPr lang="fr-FR" sz="2000" b="0" i="0" u="none" strike="noStrike" kern="1200">
                <a:ln>
                  <a:noFill/>
                </a:ln>
                <a:solidFill>
                  <a:schemeClr val="tx1"/>
                </a:solidFill>
                <a:latin typeface="Arial" pitchFamily="18"/>
                <a:ea typeface="Microsoft YaHei" pitchFamily="2"/>
                <a:cs typeface="Arial" pitchFamily="2"/>
              </a:defRPr>
            </a:lvl6pPr>
            <a:lvl7pPr marL="3024000" marR="0" lvl="6" indent="-216000" algn="l" defTabSz="914400" rtl="0" eaLnBrk="1" latinLnBrk="0" hangingPunct="1">
              <a:spcBef>
                <a:spcPts val="0"/>
              </a:spcBef>
              <a:spcAft>
                <a:spcPts val="283"/>
              </a:spcAft>
              <a:buSzPct val="45000"/>
              <a:buFont typeface="StarSymbol"/>
              <a:buChar char="●"/>
              <a:defRPr lang="fr-FR" sz="2000" b="0" i="0" u="none" strike="noStrike" kern="1200">
                <a:ln>
                  <a:noFill/>
                </a:ln>
                <a:solidFill>
                  <a:schemeClr val="tx1"/>
                </a:solidFill>
                <a:latin typeface="Arial" pitchFamily="18"/>
                <a:ea typeface="Microsoft YaHei" pitchFamily="2"/>
                <a:cs typeface="Arial" pitchFamily="2"/>
              </a:defRPr>
            </a:lvl7pPr>
            <a:lvl8pPr marL="3456000" marR="0" lvl="7" indent="-216000" algn="l" defTabSz="914400" rtl="0" eaLnBrk="1" latinLnBrk="0" hangingPunct="1">
              <a:spcBef>
                <a:spcPts val="0"/>
              </a:spcBef>
              <a:spcAft>
                <a:spcPts val="283"/>
              </a:spcAft>
              <a:buSzPct val="45000"/>
              <a:buFont typeface="StarSymbol"/>
              <a:buChar char="●"/>
              <a:defRPr lang="fr-FR" sz="2000" b="0" i="0" u="none" strike="noStrike" kern="1200">
                <a:ln>
                  <a:noFill/>
                </a:ln>
                <a:solidFill>
                  <a:schemeClr val="tx1"/>
                </a:solidFill>
                <a:latin typeface="Arial" pitchFamily="18"/>
                <a:ea typeface="Microsoft YaHei" pitchFamily="2"/>
                <a:cs typeface="Arial" pitchFamily="2"/>
              </a:defRPr>
            </a:lvl8pPr>
            <a:lvl9pPr marL="3887999" marR="0" lvl="8" indent="-216000" algn="l" defTabSz="914400" rtl="0" eaLnBrk="1" latinLnBrk="0" hangingPunct="1">
              <a:spcBef>
                <a:spcPts val="0"/>
              </a:spcBef>
              <a:spcAft>
                <a:spcPts val="283"/>
              </a:spcAft>
              <a:buSzPct val="45000"/>
              <a:buFont typeface="StarSymbol"/>
              <a:buChar char="●"/>
              <a:defRPr lang="fr-FR" sz="2000" b="0" i="0" u="none" strike="noStrike" kern="1200">
                <a:ln>
                  <a:noFill/>
                </a:ln>
                <a:solidFill>
                  <a:schemeClr val="tx1"/>
                </a:solidFill>
                <a:latin typeface="Arial" pitchFamily="18"/>
                <a:ea typeface="Microsoft YaHei" pitchFamily="2"/>
                <a:cs typeface="Arial" pitchFamily="2"/>
              </a:defRPr>
            </a:lvl9pPr>
          </a:lstStyle>
          <a:p>
            <a:pPr algn="ctr">
              <a:buFont typeface="StarSymbol"/>
              <a:buNone/>
            </a:pPr>
            <a:endParaRPr lang="fr-FR" sz="2200" dirty="0">
              <a:solidFill>
                <a:srgbClr val="FF6600"/>
              </a:solidFill>
              <a:latin typeface="Comic Sans MS" pitchFamily="66"/>
            </a:endParaRPr>
          </a:p>
          <a:p>
            <a:pPr algn="ctr">
              <a:buFont typeface="StarSymbol"/>
              <a:buNone/>
            </a:pPr>
            <a:endParaRPr lang="fr-FR" sz="2200" dirty="0">
              <a:solidFill>
                <a:srgbClr val="FF6600"/>
              </a:solidFill>
              <a:latin typeface="Comic Sans MS" pitchFamily="66"/>
            </a:endParaRPr>
          </a:p>
        </p:txBody>
      </p:sp>
      <p:sp>
        <p:nvSpPr>
          <p:cNvPr id="7" name="Espace réservé du numéro de diapositive 3">
            <a:extLst>
              <a:ext uri="{FF2B5EF4-FFF2-40B4-BE49-F238E27FC236}">
                <a16:creationId xmlns:a16="http://schemas.microsoft.com/office/drawing/2014/main" id="{3F26A63D-444D-449F-AE49-698BA47136C4}"/>
              </a:ext>
            </a:extLst>
          </p:cNvPr>
          <p:cNvSpPr>
            <a:spLocks noGrp="1"/>
          </p:cNvSpPr>
          <p:nvPr>
            <p:ph type="sldNum" sz="quarter" idx="17"/>
          </p:nvPr>
        </p:nvSpPr>
        <p:spPr>
          <a:xfrm>
            <a:off x="6553200" y="6356350"/>
            <a:ext cx="2133600" cy="365125"/>
          </a:xfrm>
        </p:spPr>
        <p:txBody>
          <a:bodyPr/>
          <a:lstStyle/>
          <a:p>
            <a:fld id="{FCEE2C88-6C8F-484D-AF69-578F576B1F44}" type="slidenum">
              <a:rPr lang="en-US" smtClean="0"/>
              <a:pPr/>
              <a:t>8</a:t>
            </a:fld>
            <a:endParaRPr lang="en-US" dirty="0"/>
          </a:p>
        </p:txBody>
      </p:sp>
      <p:pic>
        <p:nvPicPr>
          <p:cNvPr id="9" name="Image 8">
            <a:extLst>
              <a:ext uri="{FF2B5EF4-FFF2-40B4-BE49-F238E27FC236}">
                <a16:creationId xmlns:a16="http://schemas.microsoft.com/office/drawing/2014/main" id="{F1F4B1FC-B5A2-4CEE-8C29-9FECAFA448C9}"/>
              </a:ext>
            </a:extLst>
          </p:cNvPr>
          <p:cNvPicPr>
            <a:picLocks noChangeAspect="1"/>
          </p:cNvPicPr>
          <p:nvPr/>
        </p:nvPicPr>
        <p:blipFill>
          <a:blip r:embed="rId3">
            <a:lum/>
            <a:alphaModFix/>
          </a:blip>
          <a:srcRect/>
          <a:stretch>
            <a:fillRect/>
          </a:stretch>
        </p:blipFill>
        <p:spPr>
          <a:xfrm rot="21589" flipH="1">
            <a:off x="7627063" y="4897991"/>
            <a:ext cx="1507681" cy="1144801"/>
          </a:xfrm>
          <a:prstGeom prst="rect">
            <a:avLst/>
          </a:prstGeom>
          <a:noFill/>
          <a:ln cap="flat">
            <a:noFill/>
          </a:ln>
        </p:spPr>
      </p:pic>
      <p:pic>
        <p:nvPicPr>
          <p:cNvPr id="11" name="Image 10">
            <a:extLst>
              <a:ext uri="{FF2B5EF4-FFF2-40B4-BE49-F238E27FC236}">
                <a16:creationId xmlns:a16="http://schemas.microsoft.com/office/drawing/2014/main" id="{FF967122-EF78-4DF1-9E96-D7362CDF2565}"/>
              </a:ext>
            </a:extLst>
          </p:cNvPr>
          <p:cNvPicPr>
            <a:picLocks noChangeAspect="1"/>
          </p:cNvPicPr>
          <p:nvPr/>
        </p:nvPicPr>
        <p:blipFill>
          <a:blip r:embed="rId4">
            <a:lum/>
            <a:alphaModFix/>
          </a:blip>
          <a:srcRect/>
          <a:stretch>
            <a:fillRect/>
          </a:stretch>
        </p:blipFill>
        <p:spPr>
          <a:xfrm>
            <a:off x="4204921" y="5613262"/>
            <a:ext cx="397443" cy="280080"/>
          </a:xfrm>
          <a:prstGeom prst="rect">
            <a:avLst/>
          </a:prstGeom>
          <a:noFill/>
          <a:ln cap="flat">
            <a:noFill/>
          </a:ln>
        </p:spPr>
      </p:pic>
      <p:pic>
        <p:nvPicPr>
          <p:cNvPr id="12" name="Image 11">
            <a:extLst>
              <a:ext uri="{FF2B5EF4-FFF2-40B4-BE49-F238E27FC236}">
                <a16:creationId xmlns:a16="http://schemas.microsoft.com/office/drawing/2014/main" id="{6E883E48-B9D3-4DBC-82A1-CFF8D1538C7A}"/>
              </a:ext>
            </a:extLst>
          </p:cNvPr>
          <p:cNvPicPr>
            <a:picLocks noChangeAspect="1"/>
          </p:cNvPicPr>
          <p:nvPr/>
        </p:nvPicPr>
        <p:blipFill>
          <a:blip r:embed="rId4">
            <a:lum/>
            <a:alphaModFix/>
          </a:blip>
          <a:srcRect/>
          <a:stretch>
            <a:fillRect/>
          </a:stretch>
        </p:blipFill>
        <p:spPr>
          <a:xfrm>
            <a:off x="4890355" y="5549190"/>
            <a:ext cx="397443" cy="280080"/>
          </a:xfrm>
          <a:prstGeom prst="rect">
            <a:avLst/>
          </a:prstGeom>
          <a:noFill/>
          <a:ln cap="flat">
            <a:noFill/>
          </a:ln>
        </p:spPr>
      </p:pic>
      <p:pic>
        <p:nvPicPr>
          <p:cNvPr id="13" name="Image 12">
            <a:extLst>
              <a:ext uri="{FF2B5EF4-FFF2-40B4-BE49-F238E27FC236}">
                <a16:creationId xmlns:a16="http://schemas.microsoft.com/office/drawing/2014/main" id="{81AC3A9D-09AB-4BBC-BF24-A919C1CF697E}"/>
              </a:ext>
            </a:extLst>
          </p:cNvPr>
          <p:cNvPicPr>
            <a:picLocks noChangeAspect="1"/>
          </p:cNvPicPr>
          <p:nvPr/>
        </p:nvPicPr>
        <p:blipFill>
          <a:blip r:embed="rId4">
            <a:lum/>
            <a:alphaModFix/>
          </a:blip>
          <a:srcRect/>
          <a:stretch>
            <a:fillRect/>
          </a:stretch>
        </p:blipFill>
        <p:spPr>
          <a:xfrm>
            <a:off x="5538354" y="5405190"/>
            <a:ext cx="397443" cy="280080"/>
          </a:xfrm>
          <a:prstGeom prst="rect">
            <a:avLst/>
          </a:prstGeom>
          <a:noFill/>
          <a:ln cap="flat">
            <a:noFill/>
          </a:ln>
        </p:spPr>
      </p:pic>
    </p:spTree>
    <p:extLst>
      <p:ext uri="{BB962C8B-B14F-4D97-AF65-F5344CB8AC3E}">
        <p14:creationId xmlns:p14="http://schemas.microsoft.com/office/powerpoint/2010/main" val="3683743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0AC2173-6613-4EEB-A941-0D8AE7E387D9}"/>
              </a:ext>
            </a:extLst>
          </p:cNvPr>
          <p:cNvSpPr>
            <a:spLocks noGrp="1"/>
          </p:cNvSpPr>
          <p:nvPr>
            <p:ph type="body" sz="quarter" idx="15"/>
          </p:nvPr>
        </p:nvSpPr>
        <p:spPr/>
        <p:txBody>
          <a:bodyPr/>
          <a:lstStyle/>
          <a:p>
            <a:r>
              <a:rPr lang="fr-FR" dirty="0"/>
              <a:t>Patricia Gounon</a:t>
            </a:r>
          </a:p>
        </p:txBody>
      </p:sp>
      <p:sp>
        <p:nvSpPr>
          <p:cNvPr id="4" name="Espace réservé du texte 3">
            <a:extLst>
              <a:ext uri="{FF2B5EF4-FFF2-40B4-BE49-F238E27FC236}">
                <a16:creationId xmlns:a16="http://schemas.microsoft.com/office/drawing/2014/main" id="{88482267-24EF-43CA-90BC-20C331740CC0}"/>
              </a:ext>
            </a:extLst>
          </p:cNvPr>
          <p:cNvSpPr>
            <a:spLocks noGrp="1"/>
          </p:cNvSpPr>
          <p:nvPr>
            <p:ph type="body" sz="quarter" idx="16"/>
          </p:nvPr>
        </p:nvSpPr>
        <p:spPr/>
        <p:txBody>
          <a:bodyPr/>
          <a:lstStyle/>
          <a:p>
            <a:r>
              <a:rPr lang="fr-FR" sz="2400" dirty="0">
                <a:solidFill>
                  <a:schemeClr val="tx1"/>
                </a:solidFill>
              </a:rPr>
              <a:t>Grâce au don de matériel par le club de tennis les enfants jouent au tennis pendant le temps du périscolaire et au centre aéré. </a:t>
            </a:r>
          </a:p>
          <a:p>
            <a:pPr marL="0" indent="0">
              <a:buNone/>
            </a:pPr>
            <a:endParaRPr lang="fr-FR" dirty="0"/>
          </a:p>
        </p:txBody>
      </p:sp>
      <p:sp>
        <p:nvSpPr>
          <p:cNvPr id="2" name="Titre 1">
            <a:extLst>
              <a:ext uri="{FF2B5EF4-FFF2-40B4-BE49-F238E27FC236}">
                <a16:creationId xmlns:a16="http://schemas.microsoft.com/office/drawing/2014/main" id="{E2A9E4B4-14D5-46FF-B66C-0D19C5BE3D96}"/>
              </a:ext>
            </a:extLst>
          </p:cNvPr>
          <p:cNvSpPr>
            <a:spLocks noGrp="1"/>
          </p:cNvSpPr>
          <p:nvPr>
            <p:ph type="title"/>
          </p:nvPr>
        </p:nvSpPr>
        <p:spPr/>
        <p:txBody>
          <a:bodyPr>
            <a:normAutofit fontScale="90000"/>
          </a:bodyPr>
          <a:lstStyle/>
          <a:p>
            <a:r>
              <a:rPr lang="fr-FR" dirty="0"/>
              <a:t>Le Tennis à l’école pendant le périscolaire 2021</a:t>
            </a:r>
          </a:p>
        </p:txBody>
      </p:sp>
      <p:pic>
        <p:nvPicPr>
          <p:cNvPr id="6" name="Image 5" descr="Une image contenant extérieur, bâtiment, ciel, route&#10;&#10;Description générée automatiquement">
            <a:extLst>
              <a:ext uri="{FF2B5EF4-FFF2-40B4-BE49-F238E27FC236}">
                <a16:creationId xmlns:a16="http://schemas.microsoft.com/office/drawing/2014/main" id="{80046C0E-B05D-48CC-8F92-9A44B33169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2348880"/>
            <a:ext cx="4644008" cy="3483006"/>
          </a:xfrm>
          <a:prstGeom prst="rect">
            <a:avLst/>
          </a:prstGeom>
        </p:spPr>
      </p:pic>
    </p:spTree>
    <p:extLst>
      <p:ext uri="{BB962C8B-B14F-4D97-AF65-F5344CB8AC3E}">
        <p14:creationId xmlns:p14="http://schemas.microsoft.com/office/powerpoint/2010/main" val="323300179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2088</TotalTime>
  <Words>1774</Words>
  <Application>Microsoft Office PowerPoint</Application>
  <PresentationFormat>Affichage à l'écran (4:3)</PresentationFormat>
  <Paragraphs>223</Paragraphs>
  <Slides>24</Slides>
  <Notes>8</Notes>
  <HiddenSlides>1</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Calibri</vt:lpstr>
      <vt:lpstr>Comic Sans MS</vt:lpstr>
      <vt:lpstr>Corbel</vt:lpstr>
      <vt:lpstr>StarSymbol</vt:lpstr>
      <vt:lpstr>Tahoma</vt:lpstr>
      <vt:lpstr>Wingdings</vt:lpstr>
      <vt:lpstr>Thème Office</vt:lpstr>
      <vt:lpstr>ASSEMBLEE GENERALE DU TENNIS CLUB DE DOMMARTIN</vt:lpstr>
      <vt:lpstr>ASSEMBLEE GENERALE DU TENNIS CLUB DE DOMMARTIN</vt:lpstr>
      <vt:lpstr>Rapport moral du président -2021</vt:lpstr>
      <vt:lpstr>Rapport Secrétariat</vt:lpstr>
      <vt:lpstr>Rapport Secrétariat</vt:lpstr>
      <vt:lpstr>Rapport commission Ecole de Tennis et Jeunes</vt:lpstr>
      <vt:lpstr>Journées découvertes</vt:lpstr>
      <vt:lpstr>Tennis à l'école</vt:lpstr>
      <vt:lpstr>Le Tennis à l’école pendant le périscolaire 2021</vt:lpstr>
      <vt:lpstr>Rapport Commission Sportive (1/5)</vt:lpstr>
      <vt:lpstr>Rapport Commission Sportive (2/5)</vt:lpstr>
      <vt:lpstr>Rapport Commission Sportive (4/5)</vt:lpstr>
      <vt:lpstr>Rapport Commission Sportive (5/5)</vt:lpstr>
      <vt:lpstr>Rapport Commission Evénements</vt:lpstr>
      <vt:lpstr>Rapport commission web et communication </vt:lpstr>
      <vt:lpstr>Rapport  Commission Aménagements</vt:lpstr>
      <vt:lpstr>Rapport  Commission Aménagements</vt:lpstr>
      <vt:lpstr>Rapport  Commission Aménagements</vt:lpstr>
      <vt:lpstr>Rapport  Commission Aménagements</vt:lpstr>
      <vt:lpstr>Rapport financier : approuvé à l’unanimité</vt:lpstr>
      <vt:lpstr>Changement au sein du CA </vt:lpstr>
      <vt:lpstr>Pour votre information</vt:lpstr>
      <vt:lpstr>Fin de l’AG</vt:lpstr>
      <vt:lpstr>ASSEMBLEE GENERALE DU TENNIS CLUB DE DOMMARTIN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ASSEMBLEE GENERALE DU TENNIS CLUB DE DOMMARTIN</dc:title>
  <dc:creator>Marcel BONY</dc:creator>
  <cp:lastModifiedBy>patricia gounon</cp:lastModifiedBy>
  <cp:revision>223</cp:revision>
  <dcterms:created xsi:type="dcterms:W3CDTF">2015-11-13T07:19:48Z</dcterms:created>
  <dcterms:modified xsi:type="dcterms:W3CDTF">2021-10-18T12:38:49Z</dcterms:modified>
</cp:coreProperties>
</file>