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587" y="0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84DE4AE8-079C-48DD-9599-C2AFCC162E19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609" y="4778316"/>
            <a:ext cx="5440046" cy="3909675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2766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587" y="9432766"/>
            <a:ext cx="2947088" cy="497047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25CB29BD-EF7C-4B60-9C9D-D7510B62D1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6635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B29BD-EF7C-4B60-9C9D-D7510B62D14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877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CB29BD-EF7C-4B60-9C9D-D7510B62D14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1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79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548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993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23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025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46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49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54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4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31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813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D1AD4-BCA7-4810-A1BB-BE5DAC91D718}" type="datetimeFigureOut">
              <a:rPr lang="fr-FR" smtClean="0"/>
              <a:t>04/01/2022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FA8F0-C879-40F6-92E8-F5F940AE9C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95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12" Type="http://schemas.openxmlformats.org/officeDocument/2006/relationships/image" Target="cid:6297FA303DAF8C4CAE0B649ECE39B089@eurprd02.prod.outlook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11" Type="http://schemas.openxmlformats.org/officeDocument/2006/relationships/image" Target="../media/image15.pn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9052051" y="89636"/>
            <a:ext cx="2830214" cy="690926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fr-FR" sz="3600" b="1" kern="10" spc="720" dirty="0">
                <a:ln w="9525" algn="ctr">
                  <a:solidFill>
                    <a:srgbClr val="CC0099"/>
                  </a:solidFill>
                  <a:round/>
                  <a:headEnd/>
                  <a:tailEnd/>
                </a:ln>
                <a:solidFill>
                  <a:srgbClr val="FF66CC"/>
                </a:solidFill>
                <a:latin typeface="Edo SZ"/>
              </a:rPr>
              <a:t>CIRCUIT</a:t>
            </a:r>
            <a:r>
              <a:rPr lang="fr-FR" sz="3600" kern="10" spc="720" dirty="0">
                <a:ln w="9525" algn="ctr">
                  <a:solidFill>
                    <a:srgbClr val="CC0099"/>
                  </a:solidFill>
                  <a:round/>
                  <a:headEnd/>
                  <a:tailEnd/>
                </a:ln>
                <a:solidFill>
                  <a:srgbClr val="FF66CC"/>
                </a:solidFill>
                <a:latin typeface="Edo SZ"/>
              </a:rPr>
              <a:t> 2022</a:t>
            </a:r>
          </a:p>
        </p:txBody>
      </p:sp>
      <p:pic>
        <p:nvPicPr>
          <p:cNvPr id="2051" name="Picture 3" descr="petites étoiles 2018 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625" y="1903201"/>
            <a:ext cx="2982912" cy="2762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WordArt 4"/>
          <p:cNvSpPr>
            <a:spLocks noChangeArrowheads="1" noChangeShapeType="1" noTextEdit="1"/>
          </p:cNvSpPr>
          <p:nvPr/>
        </p:nvSpPr>
        <p:spPr bwMode="auto">
          <a:xfrm>
            <a:off x="8000396" y="5043869"/>
            <a:ext cx="4053475" cy="27028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fr-FR" sz="3600" kern="10" spc="720" dirty="0">
                <a:ln w="9525" algn="ctr">
                  <a:solidFill>
                    <a:srgbClr val="CC0099"/>
                  </a:solidFill>
                  <a:round/>
                  <a:headEnd/>
                  <a:tailEnd/>
                </a:ln>
                <a:solidFill>
                  <a:srgbClr val="FF66CC"/>
                </a:solidFill>
                <a:latin typeface="Edo SZ"/>
              </a:rPr>
              <a:t>   FILLES 10 ANS et MOINS</a:t>
            </a:r>
          </a:p>
        </p:txBody>
      </p:sp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4587875" y="52838"/>
            <a:ext cx="2049208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fr-FR" sz="3600" b="1" kern="10" dirty="0">
                <a:ln w="635" algn="ctr">
                  <a:solidFill>
                    <a:srgbClr val="FFCCFF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40161" dir="4293903" algn="ctr" rotWithShape="0">
                    <a:srgbClr val="8064A2">
                      <a:alpha val="50000"/>
                    </a:srgbClr>
                  </a:outerShdw>
                </a:effectLst>
                <a:latin typeface="White Larch PERSONAL USE ONLY"/>
              </a:rPr>
              <a:t>S'amuser</a:t>
            </a:r>
          </a:p>
        </p:txBody>
      </p:sp>
      <p:sp>
        <p:nvSpPr>
          <p:cNvPr id="7" name="WordArt 6"/>
          <p:cNvSpPr>
            <a:spLocks noChangeArrowheads="1" noChangeShapeType="1" noTextEdit="1"/>
          </p:cNvSpPr>
          <p:nvPr/>
        </p:nvSpPr>
        <p:spPr bwMode="auto">
          <a:xfrm>
            <a:off x="2631284" y="5179013"/>
            <a:ext cx="2249487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fr-FR" sz="3600" b="1" kern="10" dirty="0">
                <a:ln w="635" algn="ctr">
                  <a:solidFill>
                    <a:srgbClr val="FFCCFF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40161" dir="4293903" algn="ctr" rotWithShape="0">
                    <a:srgbClr val="8064A2">
                      <a:alpha val="50000"/>
                    </a:srgbClr>
                  </a:outerShdw>
                </a:effectLst>
                <a:latin typeface="White Larch PERSONAL USE ONLY"/>
              </a:rPr>
              <a:t>Se rencontrer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916230" y="5738404"/>
            <a:ext cx="26336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i="1" dirty="0">
                <a:solidFill>
                  <a:srgbClr val="000000"/>
                </a:solidFill>
                <a:latin typeface="MV Boli" panose="02000500030200090000" pitchFamily="2" charset="0"/>
              </a:rPr>
              <a:t>Échanger entre filles</a:t>
            </a:r>
            <a:endParaRPr lang="fr-FR" altLang="fr-FR" dirty="0">
              <a:latin typeface="Arial" panose="020B0604020202020204" pitchFamily="34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2423119" y="5796913"/>
            <a:ext cx="374651" cy="125412"/>
          </a:xfrm>
          <a:prstGeom prst="rightArrow">
            <a:avLst>
              <a:gd name="adj1" fmla="val 50000"/>
              <a:gd name="adj2" fmla="val 74684"/>
            </a:avLst>
          </a:prstGeom>
          <a:solidFill>
            <a:srgbClr val="CC0099"/>
          </a:solidFill>
          <a:ln w="9525" algn="in">
            <a:solidFill>
              <a:srgbClr val="FF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4898233" y="4453870"/>
            <a:ext cx="374651" cy="125412"/>
          </a:xfrm>
          <a:prstGeom prst="rightArrow">
            <a:avLst>
              <a:gd name="adj1" fmla="val 50000"/>
              <a:gd name="adj2" fmla="val 74684"/>
            </a:avLst>
          </a:prstGeom>
          <a:solidFill>
            <a:srgbClr val="CC0099"/>
          </a:solidFill>
          <a:ln w="9525" algn="in">
            <a:solidFill>
              <a:srgbClr val="FF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>
            <a:off x="4880771" y="586855"/>
            <a:ext cx="373063" cy="123825"/>
          </a:xfrm>
          <a:prstGeom prst="rightArrow">
            <a:avLst>
              <a:gd name="adj1" fmla="val 50000"/>
              <a:gd name="adj2" fmla="val 75321"/>
            </a:avLst>
          </a:prstGeom>
          <a:solidFill>
            <a:srgbClr val="CC0099"/>
          </a:solidFill>
          <a:ln w="9525" algn="in">
            <a:solidFill>
              <a:srgbClr val="FF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WordArt 11"/>
          <p:cNvSpPr>
            <a:spLocks noChangeArrowheads="1" noChangeShapeType="1" noTextEdit="1"/>
          </p:cNvSpPr>
          <p:nvPr/>
        </p:nvSpPr>
        <p:spPr bwMode="auto">
          <a:xfrm>
            <a:off x="462757" y="89636"/>
            <a:ext cx="1874839" cy="369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fr-FR" sz="3600" b="1" kern="10" dirty="0">
                <a:ln w="635" algn="ctr">
                  <a:solidFill>
                    <a:srgbClr val="FFCCFF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40161" dir="4293903" algn="ctr" rotWithShape="0">
                    <a:srgbClr val="8064A2">
                      <a:alpha val="50000"/>
                    </a:srgbClr>
                  </a:outerShdw>
                </a:effectLst>
                <a:latin typeface="White Larch PERSONAL USE ONLY"/>
              </a:rPr>
              <a:t>Jouer</a:t>
            </a:r>
          </a:p>
        </p:txBody>
      </p:sp>
      <p:pic>
        <p:nvPicPr>
          <p:cNvPr id="2061" name="Picture 13" descr="petites étoiles 201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220" y="1212704"/>
            <a:ext cx="2368551" cy="315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cxnSp>
        <p:nvCxnSpPr>
          <p:cNvPr id="2062" name="AutoShape 14"/>
          <p:cNvCxnSpPr>
            <a:cxnSpLocks noChangeShapeType="1"/>
          </p:cNvCxnSpPr>
          <p:nvPr/>
        </p:nvCxnSpPr>
        <p:spPr bwMode="auto">
          <a:xfrm flipH="1" flipV="1">
            <a:off x="2921001" y="968375"/>
            <a:ext cx="950913" cy="23018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cxnSp>
        <p:nvCxnSpPr>
          <p:cNvPr id="2063" name="AutoShape 15"/>
          <p:cNvCxnSpPr>
            <a:cxnSpLocks noChangeShapeType="1"/>
          </p:cNvCxnSpPr>
          <p:nvPr/>
        </p:nvCxnSpPr>
        <p:spPr bwMode="auto">
          <a:xfrm>
            <a:off x="3556172" y="4353638"/>
            <a:ext cx="57151" cy="742951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cxnSp>
        <p:nvCxnSpPr>
          <p:cNvPr id="2064" name="AutoShape 16"/>
          <p:cNvCxnSpPr>
            <a:cxnSpLocks noChangeShapeType="1"/>
          </p:cNvCxnSpPr>
          <p:nvPr/>
        </p:nvCxnSpPr>
        <p:spPr bwMode="auto">
          <a:xfrm flipH="1">
            <a:off x="1440456" y="3078819"/>
            <a:ext cx="982663" cy="677863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cxnSp>
        <p:nvCxnSpPr>
          <p:cNvPr id="2065" name="AutoShape 17"/>
          <p:cNvCxnSpPr>
            <a:cxnSpLocks noChangeShapeType="1"/>
          </p:cNvCxnSpPr>
          <p:nvPr/>
        </p:nvCxnSpPr>
        <p:spPr bwMode="auto">
          <a:xfrm flipV="1">
            <a:off x="4833016" y="1005609"/>
            <a:ext cx="552513" cy="439062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cxnSp>
        <p:nvCxnSpPr>
          <p:cNvPr id="2066" name="AutoShape 18"/>
          <p:cNvCxnSpPr>
            <a:cxnSpLocks noChangeShapeType="1"/>
          </p:cNvCxnSpPr>
          <p:nvPr/>
        </p:nvCxnSpPr>
        <p:spPr bwMode="auto">
          <a:xfrm>
            <a:off x="4800782" y="2686066"/>
            <a:ext cx="389527" cy="79504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cxnSp>
      <p:sp>
        <p:nvSpPr>
          <p:cNvPr id="13" name="WordArt 19"/>
          <p:cNvSpPr>
            <a:spLocks noChangeArrowheads="1" noChangeShapeType="1" noTextEdit="1"/>
          </p:cNvSpPr>
          <p:nvPr/>
        </p:nvSpPr>
        <p:spPr bwMode="auto">
          <a:xfrm>
            <a:off x="4898233" y="3551566"/>
            <a:ext cx="2266951" cy="728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fr-FR" sz="3600" b="1" kern="10" dirty="0">
                <a:ln w="635" algn="ctr">
                  <a:solidFill>
                    <a:srgbClr val="FFCCFF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40161" dir="4293903" algn="ctr" rotWithShape="0">
                    <a:srgbClr val="8064A2">
                      <a:alpha val="50000"/>
                    </a:srgbClr>
                  </a:outerShdw>
                </a:effectLst>
                <a:latin typeface="White Larch PERSONAL USE ONLY"/>
              </a:rPr>
              <a:t>Etre</a:t>
            </a:r>
          </a:p>
          <a:p>
            <a:pPr algn="ctr" rtl="0">
              <a:buNone/>
            </a:pPr>
            <a:r>
              <a:rPr lang="fr-FR" sz="3600" b="1" kern="10" dirty="0">
                <a:ln w="635" algn="ctr">
                  <a:solidFill>
                    <a:srgbClr val="FFCCFF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40161" dir="4293903" algn="ctr" rotWithShape="0">
                    <a:srgbClr val="8064A2">
                      <a:alpha val="50000"/>
                    </a:srgbClr>
                  </a:outerShdw>
                </a:effectLst>
                <a:latin typeface="White Larch PERSONAL USE ONLY"/>
              </a:rPr>
              <a:t>en confiance</a:t>
            </a: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5111578" y="4397842"/>
            <a:ext cx="2746375" cy="590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100" i="1" dirty="0">
                <a:solidFill>
                  <a:srgbClr val="000000"/>
                </a:solidFill>
                <a:latin typeface="MV Boli" panose="02000500030200090000" pitchFamily="2" charset="0"/>
              </a:rPr>
              <a:t>  En favorisant la réussite de toutes</a:t>
            </a:r>
            <a:endParaRPr lang="fr-FR" altLang="fr-FR" dirty="0">
              <a:latin typeface="Arial" panose="020B0604020202020204" pitchFamily="34" charset="0"/>
            </a:endParaRP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4750783" y="508317"/>
            <a:ext cx="3249613" cy="590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i="1" dirty="0">
                <a:solidFill>
                  <a:srgbClr val="000000"/>
                </a:solidFill>
                <a:latin typeface="MV Boli" panose="02000500030200090000" pitchFamily="2" charset="0"/>
              </a:rPr>
              <a:t>       Réaliser des petits matchs </a:t>
            </a: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i="1" dirty="0">
                <a:solidFill>
                  <a:srgbClr val="000000"/>
                </a:solidFill>
                <a:latin typeface="MV Boli" panose="02000500030200090000" pitchFamily="2" charset="0"/>
              </a:rPr>
              <a:t>       En s’amusant</a:t>
            </a:r>
            <a:endParaRPr lang="fr-FR" altLang="fr-FR" dirty="0">
              <a:latin typeface="Arial" panose="020B0604020202020204" pitchFamily="34" charset="0"/>
            </a:endParaRPr>
          </a:p>
        </p:txBody>
      </p:sp>
      <p:pic>
        <p:nvPicPr>
          <p:cNvPr id="2070" name="Picture 22" descr="234453_TW5_Q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98" y="1903414"/>
            <a:ext cx="817563" cy="82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71" name="Picture 23" descr="234453_TW5_Q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72246">
            <a:off x="5698486" y="5202904"/>
            <a:ext cx="815975" cy="82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72" name="Image 1" descr="image00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0678" y="6089497"/>
            <a:ext cx="1882251" cy="657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25"/>
          <p:cNvSpPr txBox="1">
            <a:spLocks noChangeArrowheads="1"/>
          </p:cNvSpPr>
          <p:nvPr/>
        </p:nvSpPr>
        <p:spPr bwMode="auto">
          <a:xfrm>
            <a:off x="8961498" y="968374"/>
            <a:ext cx="3102039" cy="935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000" b="1" dirty="0">
                <a:solidFill>
                  <a:srgbClr val="FF33CC"/>
                </a:solidFill>
                <a:latin typeface="Times New Roman" panose="02020603050405020304" pitchFamily="18" charset="0"/>
              </a:rPr>
              <a:t>LES PETITES ETOILES  LYONNAISES</a:t>
            </a:r>
            <a:endParaRPr lang="fr-FR" altLang="fr-FR" dirty="0">
              <a:latin typeface="Arial" panose="020B0604020202020204" pitchFamily="34" charset="0"/>
            </a:endParaRPr>
          </a:p>
        </p:txBody>
      </p:sp>
      <p:sp>
        <p:nvSpPr>
          <p:cNvPr id="17" name="Text Box 26"/>
          <p:cNvSpPr txBox="1">
            <a:spLocks noChangeArrowheads="1"/>
          </p:cNvSpPr>
          <p:nvPr/>
        </p:nvSpPr>
        <p:spPr bwMode="auto">
          <a:xfrm>
            <a:off x="549275" y="532888"/>
            <a:ext cx="299402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solidFill>
                  <a:srgbClr val="000000"/>
                </a:solidFill>
                <a:latin typeface="MV Boli" panose="02000500030200090000" pitchFamily="2" charset="0"/>
              </a:rPr>
              <a:t> Favoriser l'accès à la pratique en  simple    et en double</a:t>
            </a:r>
            <a:endParaRPr lang="fr-FR" altLang="fr-FR" dirty="0">
              <a:latin typeface="Arial" panose="020B0604020202020204" pitchFamily="34" charset="0"/>
            </a:endParaRPr>
          </a:p>
        </p:txBody>
      </p:sp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68" y="4874506"/>
            <a:ext cx="1773239" cy="1110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9" name="WordArt 29"/>
          <p:cNvSpPr>
            <a:spLocks noChangeArrowheads="1" noChangeShapeType="1" noTextEdit="1"/>
          </p:cNvSpPr>
          <p:nvPr/>
        </p:nvSpPr>
        <p:spPr bwMode="auto">
          <a:xfrm>
            <a:off x="462757" y="3786517"/>
            <a:ext cx="2049463" cy="493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fr-FR" sz="3600" b="1" kern="10" dirty="0">
                <a:ln w="635" algn="ctr">
                  <a:solidFill>
                    <a:srgbClr val="FFCCFF"/>
                  </a:solidFill>
                  <a:round/>
                  <a:headEnd/>
                  <a:tailEnd/>
                </a:ln>
                <a:solidFill>
                  <a:srgbClr val="CC0099"/>
                </a:solidFill>
                <a:effectLst>
                  <a:outerShdw dist="40161" dir="4293903" algn="ctr" rotWithShape="0">
                    <a:srgbClr val="8064A2">
                      <a:alpha val="50000"/>
                    </a:srgbClr>
                  </a:outerShdw>
                </a:effectLst>
                <a:latin typeface="White Larch PERSONAL USE ONLY"/>
              </a:rPr>
              <a:t>Apprendre</a:t>
            </a:r>
          </a:p>
        </p:txBody>
      </p:sp>
      <p:sp>
        <p:nvSpPr>
          <p:cNvPr id="20" name="Text Box 30"/>
          <p:cNvSpPr txBox="1">
            <a:spLocks noChangeArrowheads="1"/>
          </p:cNvSpPr>
          <p:nvPr/>
        </p:nvSpPr>
        <p:spPr bwMode="auto">
          <a:xfrm>
            <a:off x="389731" y="4401875"/>
            <a:ext cx="3313113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i="1" dirty="0">
                <a:solidFill>
                  <a:srgbClr val="000000"/>
                </a:solidFill>
                <a:latin typeface="MV Boli" panose="02000500030200090000" pitchFamily="2" charset="0"/>
              </a:rPr>
              <a:t>  </a:t>
            </a:r>
            <a:r>
              <a:rPr lang="fr-FR" altLang="fr-FR" sz="1200" i="1" dirty="0">
                <a:latin typeface="MV Boli" panose="02000500030200090000" pitchFamily="2" charset="0"/>
              </a:rPr>
              <a:t>S’approprier le jeu et les règles</a:t>
            </a:r>
            <a:endParaRPr lang="fr-FR" altLang="fr-FR" dirty="0">
              <a:latin typeface="Arial" panose="020B0604020202020204" pitchFamily="34" charset="0"/>
            </a:endParaRPr>
          </a:p>
        </p:txBody>
      </p:sp>
      <p:sp>
        <p:nvSpPr>
          <p:cNvPr id="22" name="AutoShape 32"/>
          <p:cNvSpPr>
            <a:spLocks noChangeArrowheads="1"/>
          </p:cNvSpPr>
          <p:nvPr/>
        </p:nvSpPr>
        <p:spPr bwMode="auto">
          <a:xfrm>
            <a:off x="174624" y="586062"/>
            <a:ext cx="374651" cy="125413"/>
          </a:xfrm>
          <a:prstGeom prst="rightArrow">
            <a:avLst>
              <a:gd name="adj1" fmla="val 50000"/>
              <a:gd name="adj2" fmla="val 74683"/>
            </a:avLst>
          </a:prstGeom>
          <a:solidFill>
            <a:srgbClr val="CC0099"/>
          </a:solidFill>
          <a:ln w="9525" algn="in">
            <a:solidFill>
              <a:srgbClr val="FF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1618870" y="6089497"/>
            <a:ext cx="6217897" cy="656569"/>
          </a:xfrm>
          <a:prstGeom prst="rect">
            <a:avLst/>
          </a:prstGeom>
          <a:noFill/>
          <a:ln w="19050" algn="in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576" tIns="36576" rIns="576" bIns="36576" numCol="1" anchor="t" anchorCtr="0" compatLnSpc="1">
            <a:prstTxWarp prst="textNoShape">
              <a:avLst/>
            </a:prstTxWarp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solidFill>
                  <a:srgbClr val="000000"/>
                </a:solidFill>
                <a:latin typeface="Edo SZ" charset="0"/>
              </a:rPr>
              <a:t>La </a:t>
            </a:r>
            <a:r>
              <a:rPr lang="fr-FR" altLang="fr-FR" sz="2000" dirty="0">
                <a:solidFill>
                  <a:srgbClr val="CC0099"/>
                </a:solidFill>
                <a:latin typeface="Edo SZ" charset="0"/>
              </a:rPr>
              <a:t>PARTICIPATION</a:t>
            </a:r>
            <a:r>
              <a:rPr lang="fr-FR" altLang="fr-FR" dirty="0">
                <a:solidFill>
                  <a:srgbClr val="000000"/>
                </a:solidFill>
                <a:latin typeface="Edo SZ" charset="0"/>
              </a:rPr>
              <a:t> à ces plateaux rouge est de 10 </a:t>
            </a:r>
            <a:r>
              <a:rPr lang="fr-FR" altLang="fr-FR" sz="2200" dirty="0">
                <a:solidFill>
                  <a:srgbClr val="FF33CC"/>
                </a:solidFill>
                <a:latin typeface="Edo SZ" charset="0"/>
              </a:rPr>
              <a:t>€ </a:t>
            </a:r>
            <a:r>
              <a:rPr lang="fr-FR" altLang="fr-FR" dirty="0">
                <a:solidFill>
                  <a:srgbClr val="000000"/>
                </a:solidFill>
                <a:latin typeface="Edo SZ" charset="0"/>
              </a:rPr>
              <a:t>à payer sur place</a:t>
            </a:r>
            <a:endParaRPr lang="fr-FR" altLang="fr-FR" dirty="0">
              <a:latin typeface="Arial" panose="020B0604020202020204" pitchFamily="34" charset="0"/>
            </a:endParaRPr>
          </a:p>
        </p:txBody>
      </p:sp>
      <p:sp>
        <p:nvSpPr>
          <p:cNvPr id="34" name="AutoShape 9"/>
          <p:cNvSpPr>
            <a:spLocks noChangeArrowheads="1"/>
          </p:cNvSpPr>
          <p:nvPr/>
        </p:nvSpPr>
        <p:spPr bwMode="auto">
          <a:xfrm>
            <a:off x="174623" y="4453870"/>
            <a:ext cx="374651" cy="125412"/>
          </a:xfrm>
          <a:prstGeom prst="rightArrow">
            <a:avLst>
              <a:gd name="adj1" fmla="val 50000"/>
              <a:gd name="adj2" fmla="val 74684"/>
            </a:avLst>
          </a:prstGeom>
          <a:solidFill>
            <a:srgbClr val="CC0099"/>
          </a:solidFill>
          <a:ln w="9525" algn="in">
            <a:solidFill>
              <a:srgbClr val="FF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9052051" y="5429847"/>
            <a:ext cx="27045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400" b="1" dirty="0">
                <a:solidFill>
                  <a:srgbClr val="FF0000"/>
                </a:solidFill>
              </a:rPr>
              <a:t>Format rouge</a:t>
            </a:r>
          </a:p>
        </p:txBody>
      </p:sp>
    </p:spTree>
    <p:extLst>
      <p:ext uri="{BB962C8B-B14F-4D97-AF65-F5344CB8AC3E}">
        <p14:creationId xmlns:p14="http://schemas.microsoft.com/office/powerpoint/2010/main" val="826675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422159" y="176070"/>
            <a:ext cx="3300528" cy="440571"/>
          </a:xfrm>
          <a:prstGeom prst="rect">
            <a:avLst/>
          </a:prstGeom>
          <a:noFill/>
          <a:ln w="19050" algn="ctr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2600" b="1" dirty="0">
                <a:solidFill>
                  <a:srgbClr val="CC0099"/>
                </a:solidFill>
                <a:latin typeface="AR CENA" charset="0"/>
              </a:rPr>
              <a:t>CALENDRIER</a:t>
            </a:r>
            <a:r>
              <a:rPr lang="fr-FR" altLang="fr-FR" sz="1600" b="1" dirty="0">
                <a:solidFill>
                  <a:srgbClr val="CC0099"/>
                </a:solidFill>
                <a:latin typeface="WetinCaroWant" charset="0"/>
              </a:rPr>
              <a:t> </a:t>
            </a:r>
            <a:endParaRPr lang="fr-FR" altLang="fr-FR" dirty="0">
              <a:latin typeface="Arial" panose="020B0604020202020204" pitchFamily="34" charset="0"/>
            </a:endParaRPr>
          </a:p>
        </p:txBody>
      </p:sp>
      <p:pic>
        <p:nvPicPr>
          <p:cNvPr id="1027" name="Picture 3" descr="logo_galaxie tenni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241" y="381415"/>
            <a:ext cx="613814" cy="440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6216" y="6378273"/>
            <a:ext cx="683351" cy="428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8743070" y="6405705"/>
            <a:ext cx="627063" cy="276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fr-FR" sz="3600" b="1" kern="1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Century Gothic" panose="020B0502020202020204" pitchFamily="34" charset="0"/>
              </a:rPr>
              <a:t>Niveau </a:t>
            </a:r>
          </a:p>
          <a:p>
            <a:pPr algn="ctr" rtl="0">
              <a:buNone/>
            </a:pPr>
            <a:r>
              <a:rPr lang="fr-FR" sz="3600" b="1" kern="1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Century Gothic" panose="020B0502020202020204" pitchFamily="34" charset="0"/>
              </a:rPr>
              <a:t>rouge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80189" y="381415"/>
            <a:ext cx="2879695" cy="334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600" b="1" dirty="0">
                <a:solidFill>
                  <a:schemeClr val="accent5"/>
                </a:solidFill>
              </a:rPr>
              <a:t>CIRCUIT LES PETITES ETOILES LYONNAISES</a:t>
            </a:r>
          </a:p>
          <a:p>
            <a:pPr algn="ctr"/>
            <a:r>
              <a:rPr lang="fr-FR" sz="1600" b="1" dirty="0">
                <a:solidFill>
                  <a:schemeClr val="accent5"/>
                </a:solidFill>
              </a:rPr>
              <a:t>FILLES 10 ANS ET MOINS </a:t>
            </a:r>
          </a:p>
          <a:p>
            <a:endParaRPr lang="fr-FR" sz="1600" dirty="0"/>
          </a:p>
          <a:p>
            <a:pPr algn="just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dirty="0">
                <a:solidFill>
                  <a:srgbClr val="000000"/>
                </a:solidFill>
              </a:rPr>
              <a:t>Dans le but de développer la pratique du tennis chez les jeunes filles, le Comité du Rhône de Tennis a confié à la Commission du Tennis Féminin, la mise en place d'un circuit Filles 10 ans et moins (années d'âges concernées de </a:t>
            </a:r>
            <a:r>
              <a:rPr lang="fr-FR" altLang="fr-FR" sz="1600" dirty="0" smtClean="0">
                <a:solidFill>
                  <a:srgbClr val="DD27E1"/>
                </a:solidFill>
              </a:rPr>
              <a:t>2012 </a:t>
            </a:r>
            <a:r>
              <a:rPr lang="fr-FR" altLang="fr-FR" sz="1600" dirty="0">
                <a:solidFill>
                  <a:srgbClr val="DD27E1"/>
                </a:solidFill>
              </a:rPr>
              <a:t>– 2013 – </a:t>
            </a:r>
            <a:r>
              <a:rPr lang="fr-FR" altLang="fr-FR" sz="1600">
                <a:solidFill>
                  <a:srgbClr val="DD27E1"/>
                </a:solidFill>
              </a:rPr>
              <a:t>2014 </a:t>
            </a:r>
            <a:r>
              <a:rPr lang="fr-FR" altLang="fr-FR" sz="1600" smtClean="0">
                <a:solidFill>
                  <a:srgbClr val="DD27E1"/>
                </a:solidFill>
              </a:rPr>
              <a:t>– 2015 - 2016</a:t>
            </a:r>
            <a:r>
              <a:rPr lang="fr-FR" altLang="fr-FR" sz="1600" smtClean="0">
                <a:solidFill>
                  <a:srgbClr val="000000"/>
                </a:solidFill>
              </a:rPr>
              <a:t>.</a:t>
            </a:r>
            <a:endParaRPr lang="fr-FR" altLang="fr-FR" sz="1600" dirty="0">
              <a:solidFill>
                <a:srgbClr val="00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80189" y="3536854"/>
            <a:ext cx="3149600" cy="2446339"/>
          </a:xfrm>
          <a:prstGeom prst="rect">
            <a:avLst/>
          </a:prstGeom>
          <a:noFill/>
          <a:ln w="1905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576" tIns="36576" rIns="576" bIns="36576" numCol="1" anchor="t" anchorCtr="0" compatLnSpc="1">
            <a:prstTxWarp prst="textNoShape">
              <a:avLst/>
            </a:prstTxWarp>
          </a:bodyPr>
          <a:lstStyle/>
          <a:p>
            <a:endParaRPr lang="fr-FR" sz="1600" b="1" dirty="0"/>
          </a:p>
          <a:p>
            <a:endParaRPr lang="fr-FR" sz="1600" b="1" dirty="0"/>
          </a:p>
          <a:p>
            <a:r>
              <a:rPr lang="fr-FR" sz="1600" b="1" dirty="0"/>
              <a:t>Ce circuit s'adressera aux jeunes filles de niveau rouge.</a:t>
            </a:r>
            <a:endParaRPr lang="fr-FR" altLang="fr-FR" sz="1600" dirty="0">
              <a:solidFill>
                <a:srgbClr val="000000"/>
              </a:solidFill>
              <a:latin typeface="MV Boli" panose="02000500030200090000" pitchFamily="2" charset="0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dirty="0">
              <a:solidFill>
                <a:srgbClr val="000000"/>
              </a:solidFill>
              <a:latin typeface="MV Boli" panose="02000500030200090000" pitchFamily="2" charset="0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>
                <a:solidFill>
                  <a:srgbClr val="000000"/>
                </a:solidFill>
                <a:latin typeface="MV Boli" panose="02000500030200090000" pitchFamily="2" charset="0"/>
              </a:rPr>
              <a:t>PLACES LIMITÉES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900" dirty="0">
              <a:solidFill>
                <a:srgbClr val="000000"/>
              </a:solidFill>
              <a:latin typeface="MV Boli" panose="02000500030200090000" pitchFamily="2" charset="0"/>
            </a:endParaRP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900" dirty="0">
              <a:solidFill>
                <a:srgbClr val="000000"/>
              </a:solidFill>
              <a:latin typeface="MV Boli" panose="02000500030200090000" pitchFamily="2" charset="0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600" dirty="0">
                <a:solidFill>
                  <a:srgbClr val="000000"/>
                </a:solidFill>
                <a:latin typeface="MV Boli" panose="02000500030200090000" pitchFamily="2" charset="0"/>
              </a:rPr>
              <a:t>Inscription auprès du club  d’accueil</a:t>
            </a: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dirty="0">
              <a:latin typeface="Arial" panose="020B060402020202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445473" y="2342539"/>
            <a:ext cx="2878768" cy="2304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R="249232" algn="just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2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R="249232" algn="just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solidFill>
                  <a:srgbClr val="000000"/>
                </a:solidFill>
                <a:latin typeface="Century Gothic" panose="020B0502020202020204" pitchFamily="34" charset="0"/>
              </a:rPr>
              <a:t>Toutes les participantes aux différentes étapes seront invitées au rassemblement Départemental le 14 Mai 2022.</a:t>
            </a:r>
            <a:endParaRPr lang="fr-FR" altLang="fr-FR" sz="1200" dirty="0">
              <a:latin typeface="Arial" panose="020B0604020202020204" pitchFamily="34" charset="0"/>
            </a:endParaRPr>
          </a:p>
        </p:txBody>
      </p:sp>
      <p:pic>
        <p:nvPicPr>
          <p:cNvPr id="1033" name="Picture 9" descr="petites étoiles 2018 t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93" y="161130"/>
            <a:ext cx="1804987" cy="157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6" name="Picture 12" descr="FFT_LOGO_LIGUE_AUVERGNE-RHÔNE-ALPES_FD_BL_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410" y="6185331"/>
            <a:ext cx="1617663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37" name="Picture 13" descr="logo comite de tennis rho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9033" y="6378273"/>
            <a:ext cx="1273654" cy="436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8450541" y="821986"/>
            <a:ext cx="3272146" cy="5632311"/>
          </a:xfrm>
          <a:prstGeom prst="rect">
            <a:avLst/>
          </a:prstGeom>
          <a:noFill/>
          <a:ln>
            <a:solidFill>
              <a:srgbClr val="DD27E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000" b="1" dirty="0">
                <a:solidFill>
                  <a:srgbClr val="FF33CC"/>
                </a:solidFill>
              </a:rPr>
              <a:t>•</a:t>
            </a:r>
            <a:r>
              <a:rPr lang="fr-FR" sz="1100" b="1" dirty="0">
                <a:solidFill>
                  <a:srgbClr val="FF33CC"/>
                </a:solidFill>
              </a:rPr>
              <a:t> </a:t>
            </a:r>
            <a:r>
              <a:rPr lang="fr-FR" sz="1000" b="1" dirty="0">
                <a:solidFill>
                  <a:srgbClr val="FF33CC"/>
                </a:solidFill>
              </a:rPr>
              <a:t>TC </a:t>
            </a:r>
            <a:r>
              <a:rPr lang="fr-FR" sz="1000" b="1" dirty="0" smtClean="0">
                <a:solidFill>
                  <a:srgbClr val="FF33CC"/>
                </a:solidFill>
              </a:rPr>
              <a:t>CHASSIEU </a:t>
            </a:r>
            <a:r>
              <a:rPr lang="fr-FR" sz="1000" b="1" dirty="0">
                <a:solidFill>
                  <a:srgbClr val="FF33CC"/>
                </a:solidFill>
              </a:rPr>
              <a:t>: </a:t>
            </a:r>
            <a:r>
              <a:rPr lang="fr-FR" sz="1000" b="1" dirty="0" smtClean="0">
                <a:solidFill>
                  <a:srgbClr val="FF33CC"/>
                </a:solidFill>
              </a:rPr>
              <a:t>3 </a:t>
            </a:r>
            <a:r>
              <a:rPr lang="fr-FR" sz="1000" b="1" dirty="0">
                <a:solidFill>
                  <a:srgbClr val="FF33CC"/>
                </a:solidFill>
              </a:rPr>
              <a:t>Novembre 2021 – </a:t>
            </a:r>
            <a:r>
              <a:rPr lang="fr-FR" sz="1000" b="1" dirty="0" smtClean="0">
                <a:solidFill>
                  <a:srgbClr val="FF33CC"/>
                </a:solidFill>
              </a:rPr>
              <a:t>13h30</a:t>
            </a:r>
            <a:endParaRPr lang="fr-FR" sz="1000" b="1" dirty="0">
              <a:solidFill>
                <a:srgbClr val="FF33CC"/>
              </a:solidFill>
            </a:endParaRPr>
          </a:p>
          <a:p>
            <a:r>
              <a:rPr lang="fr-FR" sz="800" b="1" dirty="0" smtClean="0"/>
              <a:t>125 Rue des </a:t>
            </a:r>
            <a:r>
              <a:rPr lang="fr-FR" sz="800" b="1" dirty="0" err="1" smtClean="0"/>
              <a:t>Roberdières</a:t>
            </a:r>
            <a:r>
              <a:rPr lang="fr-FR" sz="800" b="1" dirty="0" smtClean="0"/>
              <a:t>, 69680 Chassieu</a:t>
            </a:r>
            <a:r>
              <a:rPr lang="fr-FR" sz="1000" b="1" dirty="0" smtClean="0"/>
              <a:t>/ </a:t>
            </a:r>
            <a:r>
              <a:rPr lang="fr-FR" sz="800" b="1" dirty="0" smtClean="0"/>
              <a:t>04.78.49.31.28</a:t>
            </a:r>
            <a:r>
              <a:rPr lang="fr-FR" sz="1000" b="1" dirty="0" smtClean="0"/>
              <a:t> </a:t>
            </a:r>
          </a:p>
          <a:p>
            <a:endParaRPr lang="fr-FR" sz="1000" b="1" dirty="0">
              <a:solidFill>
                <a:srgbClr val="FF33CC"/>
              </a:solidFill>
            </a:endParaRPr>
          </a:p>
          <a:p>
            <a:r>
              <a:rPr lang="fr-FR" sz="1000" b="1" dirty="0" smtClean="0">
                <a:solidFill>
                  <a:srgbClr val="FF33CC"/>
                </a:solidFill>
              </a:rPr>
              <a:t>• </a:t>
            </a:r>
            <a:r>
              <a:rPr lang="fr-FR" sz="1000" b="1" dirty="0">
                <a:solidFill>
                  <a:srgbClr val="FF33CC"/>
                </a:solidFill>
              </a:rPr>
              <a:t>TC NEUVILLOIS : 13 Novembre 2021 – 13h00</a:t>
            </a:r>
          </a:p>
          <a:p>
            <a:r>
              <a:rPr lang="fr-FR" sz="800" b="1" dirty="0"/>
              <a:t>Route de Lyon, 69250 Neuville-sur-Saône/ 04.78.91.42.68</a:t>
            </a:r>
          </a:p>
          <a:p>
            <a:endParaRPr lang="fr-FR" sz="800" dirty="0" smtClean="0"/>
          </a:p>
          <a:p>
            <a:r>
              <a:rPr lang="fr-FR" sz="1000" b="1" dirty="0">
                <a:solidFill>
                  <a:srgbClr val="FF33CC"/>
                </a:solidFill>
              </a:rPr>
              <a:t>• TC </a:t>
            </a:r>
            <a:r>
              <a:rPr lang="fr-FR" sz="1000" b="1" dirty="0" smtClean="0">
                <a:solidFill>
                  <a:srgbClr val="FF33CC"/>
                </a:solidFill>
              </a:rPr>
              <a:t>TERNAY COMMUNAY </a:t>
            </a:r>
            <a:r>
              <a:rPr lang="fr-FR" sz="1000" b="1" dirty="0">
                <a:solidFill>
                  <a:srgbClr val="FF33CC"/>
                </a:solidFill>
              </a:rPr>
              <a:t>: 13 Novembre 2021 – </a:t>
            </a:r>
            <a:r>
              <a:rPr lang="fr-FR" sz="1000" b="1" dirty="0" smtClean="0">
                <a:solidFill>
                  <a:srgbClr val="FF33CC"/>
                </a:solidFill>
              </a:rPr>
              <a:t>13h30</a:t>
            </a:r>
            <a:endParaRPr lang="fr-FR" sz="1000" b="1" dirty="0">
              <a:solidFill>
                <a:srgbClr val="FF33CC"/>
              </a:solidFill>
            </a:endParaRPr>
          </a:p>
          <a:p>
            <a:r>
              <a:rPr lang="fr-FR" sz="800" b="1" dirty="0" smtClean="0"/>
              <a:t>7 Chemin de Plaine Vie, 69360 </a:t>
            </a:r>
            <a:r>
              <a:rPr lang="fr-FR" sz="800" b="1" dirty="0" err="1" smtClean="0"/>
              <a:t>Communay</a:t>
            </a:r>
            <a:r>
              <a:rPr lang="fr-FR" sz="800" b="1" dirty="0" smtClean="0"/>
              <a:t> / 06.88.27.82.37 </a:t>
            </a:r>
          </a:p>
          <a:p>
            <a:endParaRPr lang="fr-FR" sz="800" b="1" dirty="0">
              <a:solidFill>
                <a:srgbClr val="FF33CC"/>
              </a:solidFill>
            </a:endParaRPr>
          </a:p>
          <a:p>
            <a:r>
              <a:rPr lang="fr-FR" sz="1000" b="1" dirty="0" smtClean="0">
                <a:solidFill>
                  <a:srgbClr val="FF33CC"/>
                </a:solidFill>
              </a:rPr>
              <a:t>• </a:t>
            </a:r>
            <a:r>
              <a:rPr lang="fr-FR" sz="1000" b="1" dirty="0">
                <a:solidFill>
                  <a:srgbClr val="FF33CC"/>
                </a:solidFill>
              </a:rPr>
              <a:t>TC GENAS : 4 Décembre 2021 – 13h30</a:t>
            </a:r>
          </a:p>
          <a:p>
            <a:r>
              <a:rPr lang="fr-FR" sz="800" b="1" dirty="0"/>
              <a:t>20 Rue du Repos, 69740 GENAS/ 06 30 79 51 88</a:t>
            </a:r>
          </a:p>
          <a:p>
            <a:endParaRPr lang="fr-FR" sz="800" dirty="0"/>
          </a:p>
          <a:p>
            <a:r>
              <a:rPr lang="fr-FR" sz="1000" b="1" dirty="0">
                <a:solidFill>
                  <a:srgbClr val="FF33CC"/>
                </a:solidFill>
              </a:rPr>
              <a:t>• TC MARCY L’ETOILE: 12 Décembre 2021 – de 10h à 12h</a:t>
            </a:r>
          </a:p>
          <a:p>
            <a:r>
              <a:rPr lang="fr-FR" sz="800" b="1" dirty="0"/>
              <a:t>834 Chemin des Verchères, 69280 Marcy-L'étoile/ 04.78.87.86.97</a:t>
            </a:r>
          </a:p>
          <a:p>
            <a:endParaRPr lang="fr-FR" sz="800" b="1" dirty="0">
              <a:solidFill>
                <a:srgbClr val="FF33CC"/>
              </a:solidFill>
            </a:endParaRPr>
          </a:p>
          <a:p>
            <a:r>
              <a:rPr lang="fr-FR" sz="1000" b="1" dirty="0">
                <a:solidFill>
                  <a:srgbClr val="FF33CC"/>
                </a:solidFill>
              </a:rPr>
              <a:t>• ASPTT TENNIS : 9 Janvier 2022 – 13h30</a:t>
            </a:r>
          </a:p>
          <a:p>
            <a:r>
              <a:rPr lang="fr-FR" sz="800" b="1" dirty="0"/>
              <a:t>chemin des </a:t>
            </a:r>
            <a:r>
              <a:rPr lang="fr-FR" sz="800" b="1" dirty="0" err="1"/>
              <a:t>Bouchets</a:t>
            </a:r>
            <a:r>
              <a:rPr lang="fr-FR" sz="800" b="1" dirty="0"/>
              <a:t>, 69800 Saint-Priest/ 04.78.26.92.83</a:t>
            </a:r>
          </a:p>
          <a:p>
            <a:endParaRPr lang="fr-FR" sz="800" dirty="0" smtClean="0"/>
          </a:p>
          <a:p>
            <a:r>
              <a:rPr lang="fr-FR" sz="1000" b="1" dirty="0">
                <a:solidFill>
                  <a:srgbClr val="FF33CC"/>
                </a:solidFill>
              </a:rPr>
              <a:t>• </a:t>
            </a:r>
            <a:r>
              <a:rPr lang="fr-FR" sz="1000" b="1" dirty="0" smtClean="0">
                <a:solidFill>
                  <a:srgbClr val="FF33CC"/>
                </a:solidFill>
              </a:rPr>
              <a:t>T3C </a:t>
            </a:r>
            <a:r>
              <a:rPr lang="fr-FR" sz="1000" b="1" dirty="0">
                <a:solidFill>
                  <a:srgbClr val="FF33CC"/>
                </a:solidFill>
              </a:rPr>
              <a:t>: </a:t>
            </a:r>
            <a:r>
              <a:rPr lang="fr-FR" sz="1000" b="1" dirty="0" smtClean="0">
                <a:solidFill>
                  <a:srgbClr val="FF33CC"/>
                </a:solidFill>
              </a:rPr>
              <a:t>22 Janvier 2022 – 14h</a:t>
            </a:r>
            <a:endParaRPr lang="fr-FR" sz="1000" b="1" dirty="0">
              <a:solidFill>
                <a:srgbClr val="FF33CC"/>
              </a:solidFill>
            </a:endParaRPr>
          </a:p>
          <a:p>
            <a:r>
              <a:rPr lang="fr-FR" sz="800" b="1" dirty="0" smtClean="0"/>
              <a:t>chemin du Lac, 69380 Chatillon d’</a:t>
            </a:r>
            <a:r>
              <a:rPr lang="fr-FR" sz="800" b="1" dirty="0" err="1" smtClean="0"/>
              <a:t>Azergues</a:t>
            </a:r>
            <a:r>
              <a:rPr lang="fr-FR" sz="800" b="1" dirty="0" smtClean="0"/>
              <a:t>/ 07.86.48.26.95</a:t>
            </a:r>
            <a:endParaRPr lang="fr-FR" sz="800" b="1" dirty="0"/>
          </a:p>
          <a:p>
            <a:endParaRPr lang="fr-FR" sz="800" dirty="0"/>
          </a:p>
          <a:p>
            <a:r>
              <a:rPr lang="fr-FR" sz="1000" b="1" dirty="0">
                <a:solidFill>
                  <a:srgbClr val="FF33CC"/>
                </a:solidFill>
              </a:rPr>
              <a:t>• TC ST PRIEST :  6 Février 2022 à 13h30</a:t>
            </a:r>
          </a:p>
          <a:p>
            <a:pPr algn="just"/>
            <a:r>
              <a:rPr lang="fr-FR" sz="800" b="1" dirty="0"/>
              <a:t>30 avenue Pierre Mendès France, 69802 ST PRIEST/ 04.78.20.38.33 </a:t>
            </a:r>
          </a:p>
          <a:p>
            <a:pPr algn="just"/>
            <a:endParaRPr lang="fr-FR" sz="800" b="1" dirty="0">
              <a:solidFill>
                <a:srgbClr val="FF33CC"/>
              </a:solidFill>
            </a:endParaRPr>
          </a:p>
          <a:p>
            <a:pPr algn="just"/>
            <a:r>
              <a:rPr lang="fr-FR" sz="1000" b="1" dirty="0" smtClean="0">
                <a:solidFill>
                  <a:srgbClr val="FF33CC"/>
                </a:solidFill>
              </a:rPr>
              <a:t>• </a:t>
            </a:r>
            <a:r>
              <a:rPr lang="fr-FR" sz="1000" b="1" dirty="0">
                <a:solidFill>
                  <a:srgbClr val="FF33CC"/>
                </a:solidFill>
              </a:rPr>
              <a:t>TC SATHONAY CAMP </a:t>
            </a:r>
            <a:r>
              <a:rPr lang="fr-FR" sz="1100" dirty="0">
                <a:solidFill>
                  <a:srgbClr val="FF33CC"/>
                </a:solidFill>
              </a:rPr>
              <a:t>:</a:t>
            </a:r>
            <a:r>
              <a:rPr lang="fr-FR" sz="1100" dirty="0"/>
              <a:t> </a:t>
            </a:r>
            <a:r>
              <a:rPr lang="fr-FR" sz="1000" b="1" dirty="0">
                <a:solidFill>
                  <a:srgbClr val="FF33CC"/>
                </a:solidFill>
              </a:rPr>
              <a:t>6 Mars 2022 – 13h30</a:t>
            </a:r>
          </a:p>
          <a:p>
            <a:r>
              <a:rPr lang="fr-FR" sz="800" b="1" dirty="0"/>
              <a:t>67 Avenue Paul Delorme, 69580 SATHONAY CAMP/ 06.71.64.57.10</a:t>
            </a:r>
            <a:endParaRPr lang="fr-FR" sz="800" b="1" dirty="0">
              <a:solidFill>
                <a:srgbClr val="FF33CC"/>
              </a:solidFill>
            </a:endParaRPr>
          </a:p>
          <a:p>
            <a:endParaRPr lang="fr-FR" sz="800" b="1" dirty="0" smtClean="0">
              <a:solidFill>
                <a:srgbClr val="FF33CC"/>
              </a:solidFill>
            </a:endParaRPr>
          </a:p>
          <a:p>
            <a:r>
              <a:rPr lang="fr-FR" sz="1000" b="1" dirty="0">
                <a:solidFill>
                  <a:srgbClr val="FF33CC"/>
                </a:solidFill>
              </a:rPr>
              <a:t>• TC </a:t>
            </a:r>
            <a:r>
              <a:rPr lang="fr-FR" sz="1000" b="1" dirty="0" smtClean="0">
                <a:solidFill>
                  <a:srgbClr val="FF33CC"/>
                </a:solidFill>
              </a:rPr>
              <a:t>MONTAGNY : 12 mars 2022 </a:t>
            </a:r>
            <a:r>
              <a:rPr lang="fr-FR" sz="1000" b="1" dirty="0">
                <a:solidFill>
                  <a:srgbClr val="FF33CC"/>
                </a:solidFill>
              </a:rPr>
              <a:t>– </a:t>
            </a:r>
            <a:r>
              <a:rPr lang="fr-FR" sz="1000" b="1" dirty="0" smtClean="0">
                <a:solidFill>
                  <a:srgbClr val="FF33CC"/>
                </a:solidFill>
              </a:rPr>
              <a:t>14h</a:t>
            </a:r>
            <a:endParaRPr lang="fr-FR" sz="1000" b="1" dirty="0">
              <a:solidFill>
                <a:srgbClr val="FF33CC"/>
              </a:solidFill>
            </a:endParaRPr>
          </a:p>
          <a:p>
            <a:r>
              <a:rPr lang="fr-FR" sz="800" b="1" dirty="0"/>
              <a:t>99 chemin de l’Orchidée, 69700 MONTAGNY/ </a:t>
            </a:r>
            <a:r>
              <a:rPr lang="fr-FR" sz="800" b="1" dirty="0" smtClean="0"/>
              <a:t>06.32.02.66.55</a:t>
            </a:r>
            <a:endParaRPr lang="fr-FR" sz="800" b="1" dirty="0">
              <a:solidFill>
                <a:srgbClr val="FF33CC"/>
              </a:solidFill>
            </a:endParaRPr>
          </a:p>
          <a:p>
            <a:endParaRPr lang="fr-FR" sz="1000" b="1" dirty="0" smtClean="0">
              <a:solidFill>
                <a:srgbClr val="FF33CC"/>
              </a:solidFill>
            </a:endParaRPr>
          </a:p>
          <a:p>
            <a:r>
              <a:rPr lang="fr-FR" sz="1000" b="1" dirty="0" smtClean="0">
                <a:solidFill>
                  <a:srgbClr val="FF33CC"/>
                </a:solidFill>
              </a:rPr>
              <a:t>• </a:t>
            </a:r>
            <a:r>
              <a:rPr lang="fr-FR" sz="1000" b="1" dirty="0">
                <a:solidFill>
                  <a:srgbClr val="FF33CC"/>
                </a:solidFill>
              </a:rPr>
              <a:t>TC BRIGNAIS-CHAPONOST :  19 Mars 2022 à 13h30</a:t>
            </a:r>
          </a:p>
          <a:p>
            <a:pPr algn="just"/>
            <a:r>
              <a:rPr lang="fr-FR" sz="800" b="1" dirty="0"/>
              <a:t>6 rue des Iris, 69630 Chaponost/ 04.78.45.29.50</a:t>
            </a:r>
          </a:p>
          <a:p>
            <a:pPr algn="just"/>
            <a:endParaRPr lang="fr-FR" sz="800" dirty="0"/>
          </a:p>
          <a:p>
            <a:r>
              <a:rPr lang="fr-FR" sz="800" b="1" dirty="0">
                <a:solidFill>
                  <a:srgbClr val="FF33CC"/>
                </a:solidFill>
              </a:rPr>
              <a:t>• </a:t>
            </a:r>
            <a:r>
              <a:rPr lang="fr-FR" sz="1000" b="1" dirty="0">
                <a:solidFill>
                  <a:srgbClr val="FF33CC"/>
                </a:solidFill>
              </a:rPr>
              <a:t>TC GRIGNY : 18 Avril 2022 de 9h30 à 12h00</a:t>
            </a:r>
            <a:endParaRPr lang="fr-FR" sz="1000" b="1" dirty="0"/>
          </a:p>
          <a:p>
            <a:r>
              <a:rPr lang="fr-FR" sz="800" b="1" dirty="0"/>
              <a:t>Avenue Jean Durand, 69520 GRIGNY / 06 03 48 16 87 (LE SCOUR Alain)</a:t>
            </a:r>
          </a:p>
          <a:p>
            <a:endParaRPr lang="fr-FR" sz="800" dirty="0"/>
          </a:p>
          <a:p>
            <a:r>
              <a:rPr lang="fr-FR" sz="1000" b="1" dirty="0">
                <a:solidFill>
                  <a:srgbClr val="FF33CC"/>
                </a:solidFill>
              </a:rPr>
              <a:t>• CENTRE DE LIGUE: 14 Mai 2022 (horaire à déterminer)</a:t>
            </a:r>
          </a:p>
          <a:p>
            <a:r>
              <a:rPr lang="fr-FR" sz="800" b="1" dirty="0"/>
              <a:t>Rassemblement Départemental, </a:t>
            </a:r>
            <a:r>
              <a:rPr lang="en-US" sz="800" b="1" dirty="0"/>
              <a:t>30 Rue Lionel </a:t>
            </a:r>
            <a:r>
              <a:rPr lang="en-US" sz="800" b="1" dirty="0" err="1"/>
              <a:t>Terray</a:t>
            </a:r>
            <a:r>
              <a:rPr lang="en-US" sz="800" b="1" dirty="0"/>
              <a:t>, 69500 </a:t>
            </a:r>
            <a:r>
              <a:rPr lang="en-US" sz="800" b="1" dirty="0" err="1"/>
              <a:t>Bron</a:t>
            </a:r>
            <a:r>
              <a:rPr lang="en-US" sz="800" b="1" dirty="0"/>
              <a:t> 04.72.76.09.90</a:t>
            </a:r>
          </a:p>
          <a:p>
            <a:endParaRPr lang="en-US" sz="800" dirty="0"/>
          </a:p>
          <a:p>
            <a:endParaRPr lang="en-US" sz="8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90" y="6246244"/>
            <a:ext cx="1329600" cy="435686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838" y="6196575"/>
            <a:ext cx="1221222" cy="55086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895" y="6048678"/>
            <a:ext cx="1165797" cy="824167"/>
          </a:xfrm>
          <a:prstGeom prst="rect">
            <a:avLst/>
          </a:prstGeom>
        </p:spPr>
      </p:pic>
      <p:pic>
        <p:nvPicPr>
          <p:cNvPr id="19" name="Image 18" descr="cid:6297FA303DAF8C4CAE0B649ECE39B089@eurprd02.prod.outlook.com"/>
          <p:cNvPicPr/>
          <p:nvPr/>
        </p:nvPicPr>
        <p:blipFill>
          <a:blip r:embed="rId11" r:link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086" y="5973332"/>
            <a:ext cx="936104" cy="827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97906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437</Words>
  <Application>Microsoft Office PowerPoint</Application>
  <PresentationFormat>Grand écran</PresentationFormat>
  <Paragraphs>74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3" baseType="lpstr">
      <vt:lpstr>AR CENA</vt:lpstr>
      <vt:lpstr>Arial</vt:lpstr>
      <vt:lpstr>Calibri</vt:lpstr>
      <vt:lpstr>Calibri Light</vt:lpstr>
      <vt:lpstr>Century Gothic</vt:lpstr>
      <vt:lpstr>Edo SZ</vt:lpstr>
      <vt:lpstr>MV Boli</vt:lpstr>
      <vt:lpstr>Times New Roman</vt:lpstr>
      <vt:lpstr>WetinCaroWant</vt:lpstr>
      <vt:lpstr>White Larch PERSONAL USE ONLY</vt:lpstr>
      <vt:lpstr>Thème Office</vt:lpstr>
      <vt:lpstr>Présentation PowerPoint</vt:lpstr>
      <vt:lpstr>Présentation PowerPoint</vt:lpstr>
    </vt:vector>
  </TitlesOfParts>
  <Company>FFT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Sylvie Sorg</dc:creator>
  <cp:lastModifiedBy>Clément Delabre</cp:lastModifiedBy>
  <cp:revision>96</cp:revision>
  <cp:lastPrinted>2022-01-04T09:43:45Z</cp:lastPrinted>
  <dcterms:created xsi:type="dcterms:W3CDTF">2018-10-01T14:59:03Z</dcterms:created>
  <dcterms:modified xsi:type="dcterms:W3CDTF">2022-01-04T10:27:54Z</dcterms:modified>
</cp:coreProperties>
</file>